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10287000" cx="18288000"/>
  <p:notesSz cx="6858000" cy="9144000"/>
  <p:embeddedFontLst>
    <p:embeddedFont>
      <p:font typeface="Cardo"/>
      <p:regular r:id="rId14"/>
      <p:bold r:id="rId15"/>
      <p:italic r:id="rId16"/>
    </p:embeddedFont>
    <p:embeddedFont>
      <p:font typeface="Inter Light"/>
      <p:regular r:id="rId17"/>
      <p:bold r:id="rId18"/>
      <p:italic r:id="rId19"/>
      <p:boldItalic r:id="rId20"/>
    </p:embeddedFont>
    <p:embeddedFont>
      <p:font typeface="Inter"/>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InterLight-boldItalic.fntdata"/><Relationship Id="rId22" Type="http://schemas.openxmlformats.org/officeDocument/2006/relationships/font" Target="fonts/Inter-bold.fntdata"/><Relationship Id="rId21" Type="http://schemas.openxmlformats.org/officeDocument/2006/relationships/font" Target="fonts/Inter-regular.fntdata"/><Relationship Id="rId24" Type="http://schemas.openxmlformats.org/officeDocument/2006/relationships/font" Target="fonts/Inter-boldItalic.fntdata"/><Relationship Id="rId23" Type="http://schemas.openxmlformats.org/officeDocument/2006/relationships/font" Target="fonts/Inter-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Cardo-bold.fntdata"/><Relationship Id="rId14" Type="http://schemas.openxmlformats.org/officeDocument/2006/relationships/font" Target="fonts/Cardo-regular.fntdata"/><Relationship Id="rId17" Type="http://schemas.openxmlformats.org/officeDocument/2006/relationships/font" Target="fonts/InterLight-regular.fntdata"/><Relationship Id="rId16" Type="http://schemas.openxmlformats.org/officeDocument/2006/relationships/font" Target="fonts/Cardo-italic.fntdata"/><Relationship Id="rId19" Type="http://schemas.openxmlformats.org/officeDocument/2006/relationships/font" Target="fonts/InterLight-italic.fntdata"/><Relationship Id="rId18" Type="http://schemas.openxmlformats.org/officeDocument/2006/relationships/font" Target="fonts/InterLight-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 name="Shape 8"/>
        <p:cNvGrpSpPr/>
        <p:nvPr/>
      </p:nvGrpSpPr>
      <p:grpSpPr>
        <a:xfrm>
          <a:off x="0" y="0"/>
          <a:ext cx="0" cy="0"/>
          <a:chOff x="0" y="0"/>
          <a:chExt cx="0" cy="0"/>
        </a:xfrm>
      </p:grpSpPr>
      <p:sp>
        <p:nvSpPr>
          <p:cNvPr id="9" name="Google Shape;9;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 name="Google Shape;10;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 name="Google Shape;11;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5" name="Shape 145"/>
        <p:cNvGrpSpPr/>
        <p:nvPr/>
      </p:nvGrpSpPr>
      <p:grpSpPr>
        <a:xfrm>
          <a:off x="0" y="0"/>
          <a:ext cx="0" cy="0"/>
          <a:chOff x="0" y="0"/>
          <a:chExt cx="0" cy="0"/>
        </a:xfrm>
      </p:grpSpPr>
      <p:sp>
        <p:nvSpPr>
          <p:cNvPr id="146" name="Google Shape;146;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3300"/>
              <a:buNone/>
              <a:defRPr/>
            </a:lvl2pPr>
            <a:lvl3pPr lvl="2">
              <a:spcBef>
                <a:spcPts val="0"/>
              </a:spcBef>
              <a:spcAft>
                <a:spcPts val="0"/>
              </a:spcAft>
              <a:buSzPts val="13300"/>
              <a:buNone/>
              <a:defRPr/>
            </a:lvl3pPr>
            <a:lvl4pPr lvl="3">
              <a:spcBef>
                <a:spcPts val="0"/>
              </a:spcBef>
              <a:spcAft>
                <a:spcPts val="0"/>
              </a:spcAft>
              <a:buSzPts val="13300"/>
              <a:buNone/>
              <a:defRPr/>
            </a:lvl4pPr>
            <a:lvl5pPr lvl="4">
              <a:spcBef>
                <a:spcPts val="0"/>
              </a:spcBef>
              <a:spcAft>
                <a:spcPts val="0"/>
              </a:spcAft>
              <a:buSzPts val="13300"/>
              <a:buNone/>
              <a:defRPr/>
            </a:lvl5pPr>
            <a:lvl6pPr lvl="5">
              <a:spcBef>
                <a:spcPts val="0"/>
              </a:spcBef>
              <a:spcAft>
                <a:spcPts val="0"/>
              </a:spcAft>
              <a:buSzPts val="13300"/>
              <a:buNone/>
              <a:defRPr/>
            </a:lvl6pPr>
            <a:lvl7pPr lvl="6">
              <a:spcBef>
                <a:spcPts val="0"/>
              </a:spcBef>
              <a:spcAft>
                <a:spcPts val="0"/>
              </a:spcAft>
              <a:buSzPts val="13300"/>
              <a:buNone/>
              <a:defRPr/>
            </a:lvl7pPr>
            <a:lvl8pPr lvl="7">
              <a:spcBef>
                <a:spcPts val="0"/>
              </a:spcBef>
              <a:spcAft>
                <a:spcPts val="0"/>
              </a:spcAft>
              <a:buSzPts val="13300"/>
              <a:buNone/>
              <a:defRPr/>
            </a:lvl8pPr>
            <a:lvl9pPr lvl="8">
              <a:spcBef>
                <a:spcPts val="0"/>
              </a:spcBef>
              <a:spcAft>
                <a:spcPts val="0"/>
              </a:spcAft>
              <a:buSzPts val="13300"/>
              <a:buNone/>
              <a:defRPr/>
            </a:lvl9pPr>
          </a:lstStyle>
          <a:p/>
        </p:txBody>
      </p:sp>
      <p:sp>
        <p:nvSpPr>
          <p:cNvPr id="147" name="Google Shape;147;p1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48" name="Google Shape;148;p1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49" name="Google Shape;149;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52" name="Shape 152"/>
        <p:cNvGrpSpPr/>
        <p:nvPr/>
      </p:nvGrpSpPr>
      <p:grpSpPr>
        <a:xfrm>
          <a:off x="0" y="0"/>
          <a:ext cx="0" cy="0"/>
          <a:chOff x="0" y="0"/>
          <a:chExt cx="0" cy="0"/>
        </a:xfrm>
      </p:grpSpPr>
      <p:sp>
        <p:nvSpPr>
          <p:cNvPr id="153" name="Google Shape;153;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3300"/>
              <a:buNone/>
              <a:defRPr/>
            </a:lvl2pPr>
            <a:lvl3pPr lvl="2">
              <a:spcBef>
                <a:spcPts val="0"/>
              </a:spcBef>
              <a:spcAft>
                <a:spcPts val="0"/>
              </a:spcAft>
              <a:buSzPts val="13300"/>
              <a:buNone/>
              <a:defRPr/>
            </a:lvl3pPr>
            <a:lvl4pPr lvl="3">
              <a:spcBef>
                <a:spcPts val="0"/>
              </a:spcBef>
              <a:spcAft>
                <a:spcPts val="0"/>
              </a:spcAft>
              <a:buSzPts val="13300"/>
              <a:buNone/>
              <a:defRPr/>
            </a:lvl4pPr>
            <a:lvl5pPr lvl="4">
              <a:spcBef>
                <a:spcPts val="0"/>
              </a:spcBef>
              <a:spcAft>
                <a:spcPts val="0"/>
              </a:spcAft>
              <a:buSzPts val="13300"/>
              <a:buNone/>
              <a:defRPr/>
            </a:lvl5pPr>
            <a:lvl6pPr lvl="5">
              <a:spcBef>
                <a:spcPts val="0"/>
              </a:spcBef>
              <a:spcAft>
                <a:spcPts val="0"/>
              </a:spcAft>
              <a:buSzPts val="13300"/>
              <a:buNone/>
              <a:defRPr/>
            </a:lvl6pPr>
            <a:lvl7pPr lvl="6">
              <a:spcBef>
                <a:spcPts val="0"/>
              </a:spcBef>
              <a:spcAft>
                <a:spcPts val="0"/>
              </a:spcAft>
              <a:buSzPts val="13300"/>
              <a:buNone/>
              <a:defRPr/>
            </a:lvl7pPr>
            <a:lvl8pPr lvl="7">
              <a:spcBef>
                <a:spcPts val="0"/>
              </a:spcBef>
              <a:spcAft>
                <a:spcPts val="0"/>
              </a:spcAft>
              <a:buSzPts val="13300"/>
              <a:buNone/>
              <a:defRPr/>
            </a:lvl8pPr>
            <a:lvl9pPr lvl="8">
              <a:spcBef>
                <a:spcPts val="0"/>
              </a:spcBef>
              <a:spcAft>
                <a:spcPts val="0"/>
              </a:spcAft>
              <a:buSzPts val="13300"/>
              <a:buNone/>
              <a:defRPr/>
            </a:lvl9pPr>
          </a:lstStyle>
          <a:p/>
        </p:txBody>
      </p:sp>
      <p:sp>
        <p:nvSpPr>
          <p:cNvPr id="154" name="Google Shape;154;p1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55" name="Google Shape;155;p1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56" name="Google Shape;156;p1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57" name="Google Shape;157;p1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58" name="Google Shape;158;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 name="Google Shape;160;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1" name="Shape 161"/>
        <p:cNvGrpSpPr/>
        <p:nvPr/>
      </p:nvGrpSpPr>
      <p:grpSpPr>
        <a:xfrm>
          <a:off x="0" y="0"/>
          <a:ext cx="0" cy="0"/>
          <a:chOff x="0" y="0"/>
          <a:chExt cx="0" cy="0"/>
        </a:xfrm>
      </p:grpSpPr>
      <p:sp>
        <p:nvSpPr>
          <p:cNvPr id="162" name="Google Shape;162;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3300"/>
              <a:buNone/>
              <a:defRPr/>
            </a:lvl2pPr>
            <a:lvl3pPr lvl="2">
              <a:spcBef>
                <a:spcPts val="0"/>
              </a:spcBef>
              <a:spcAft>
                <a:spcPts val="0"/>
              </a:spcAft>
              <a:buSzPts val="13300"/>
              <a:buNone/>
              <a:defRPr/>
            </a:lvl3pPr>
            <a:lvl4pPr lvl="3">
              <a:spcBef>
                <a:spcPts val="0"/>
              </a:spcBef>
              <a:spcAft>
                <a:spcPts val="0"/>
              </a:spcAft>
              <a:buSzPts val="13300"/>
              <a:buNone/>
              <a:defRPr/>
            </a:lvl4pPr>
            <a:lvl5pPr lvl="4">
              <a:spcBef>
                <a:spcPts val="0"/>
              </a:spcBef>
              <a:spcAft>
                <a:spcPts val="0"/>
              </a:spcAft>
              <a:buSzPts val="13300"/>
              <a:buNone/>
              <a:defRPr/>
            </a:lvl5pPr>
            <a:lvl6pPr lvl="5">
              <a:spcBef>
                <a:spcPts val="0"/>
              </a:spcBef>
              <a:spcAft>
                <a:spcPts val="0"/>
              </a:spcAft>
              <a:buSzPts val="13300"/>
              <a:buNone/>
              <a:defRPr/>
            </a:lvl6pPr>
            <a:lvl7pPr lvl="6">
              <a:spcBef>
                <a:spcPts val="0"/>
              </a:spcBef>
              <a:spcAft>
                <a:spcPts val="0"/>
              </a:spcAft>
              <a:buSzPts val="13300"/>
              <a:buNone/>
              <a:defRPr/>
            </a:lvl7pPr>
            <a:lvl8pPr lvl="7">
              <a:spcBef>
                <a:spcPts val="0"/>
              </a:spcBef>
              <a:spcAft>
                <a:spcPts val="0"/>
              </a:spcAft>
              <a:buSzPts val="13300"/>
              <a:buNone/>
              <a:defRPr/>
            </a:lvl8pPr>
            <a:lvl9pPr lvl="8">
              <a:spcBef>
                <a:spcPts val="0"/>
              </a:spcBef>
              <a:spcAft>
                <a:spcPts val="0"/>
              </a:spcAft>
              <a:buSzPts val="13300"/>
              <a:buNone/>
              <a:defRPr/>
            </a:lvl9pPr>
          </a:lstStyle>
          <a:p/>
        </p:txBody>
      </p:sp>
      <p:sp>
        <p:nvSpPr>
          <p:cNvPr id="163" name="Google Shape;163;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 name="Google Shape;164;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 name="Google Shape;165;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66" name="Shape 166"/>
        <p:cNvGrpSpPr/>
        <p:nvPr/>
      </p:nvGrpSpPr>
      <p:grpSpPr>
        <a:xfrm>
          <a:off x="0" y="0"/>
          <a:ext cx="0" cy="0"/>
          <a:chOff x="0" y="0"/>
          <a:chExt cx="0" cy="0"/>
        </a:xfrm>
      </p:grpSpPr>
      <p:sp>
        <p:nvSpPr>
          <p:cNvPr id="167" name="Google Shape;167;p14"/>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3300"/>
              <a:buNone/>
              <a:defRPr/>
            </a:lvl2pPr>
            <a:lvl3pPr lvl="2">
              <a:spcBef>
                <a:spcPts val="0"/>
              </a:spcBef>
              <a:spcAft>
                <a:spcPts val="0"/>
              </a:spcAft>
              <a:buSzPts val="13300"/>
              <a:buNone/>
              <a:defRPr/>
            </a:lvl3pPr>
            <a:lvl4pPr lvl="3">
              <a:spcBef>
                <a:spcPts val="0"/>
              </a:spcBef>
              <a:spcAft>
                <a:spcPts val="0"/>
              </a:spcAft>
              <a:buSzPts val="13300"/>
              <a:buNone/>
              <a:defRPr/>
            </a:lvl4pPr>
            <a:lvl5pPr lvl="4">
              <a:spcBef>
                <a:spcPts val="0"/>
              </a:spcBef>
              <a:spcAft>
                <a:spcPts val="0"/>
              </a:spcAft>
              <a:buSzPts val="13300"/>
              <a:buNone/>
              <a:defRPr/>
            </a:lvl5pPr>
            <a:lvl6pPr lvl="5">
              <a:spcBef>
                <a:spcPts val="0"/>
              </a:spcBef>
              <a:spcAft>
                <a:spcPts val="0"/>
              </a:spcAft>
              <a:buSzPts val="13300"/>
              <a:buNone/>
              <a:defRPr/>
            </a:lvl6pPr>
            <a:lvl7pPr lvl="6">
              <a:spcBef>
                <a:spcPts val="0"/>
              </a:spcBef>
              <a:spcAft>
                <a:spcPts val="0"/>
              </a:spcAft>
              <a:buSzPts val="13300"/>
              <a:buNone/>
              <a:defRPr/>
            </a:lvl7pPr>
            <a:lvl8pPr lvl="7">
              <a:spcBef>
                <a:spcPts val="0"/>
              </a:spcBef>
              <a:spcAft>
                <a:spcPts val="0"/>
              </a:spcAft>
              <a:buSzPts val="13300"/>
              <a:buNone/>
              <a:defRPr/>
            </a:lvl8pPr>
            <a:lvl9pPr lvl="8">
              <a:spcBef>
                <a:spcPts val="0"/>
              </a:spcBef>
              <a:spcAft>
                <a:spcPts val="0"/>
              </a:spcAft>
              <a:buSzPts val="13300"/>
              <a:buNone/>
              <a:defRPr/>
            </a:lvl9pPr>
          </a:lstStyle>
          <a:p/>
        </p:txBody>
      </p:sp>
      <p:sp>
        <p:nvSpPr>
          <p:cNvPr id="168" name="Google Shape;168;p14"/>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169" name="Google Shape;169;p14"/>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70" name="Google Shape;170;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 name="Google Shape;171;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 name="Google Shape;172;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73" name="Shape 173"/>
        <p:cNvGrpSpPr/>
        <p:nvPr/>
      </p:nvGrpSpPr>
      <p:grpSpPr>
        <a:xfrm>
          <a:off x="0" y="0"/>
          <a:ext cx="0" cy="0"/>
          <a:chOff x="0" y="0"/>
          <a:chExt cx="0" cy="0"/>
        </a:xfrm>
      </p:grpSpPr>
      <p:sp>
        <p:nvSpPr>
          <p:cNvPr id="174" name="Google Shape;174;p15"/>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3300"/>
              <a:buNone/>
              <a:defRPr/>
            </a:lvl2pPr>
            <a:lvl3pPr lvl="2">
              <a:spcBef>
                <a:spcPts val="0"/>
              </a:spcBef>
              <a:spcAft>
                <a:spcPts val="0"/>
              </a:spcAft>
              <a:buSzPts val="13300"/>
              <a:buNone/>
              <a:defRPr/>
            </a:lvl3pPr>
            <a:lvl4pPr lvl="3">
              <a:spcBef>
                <a:spcPts val="0"/>
              </a:spcBef>
              <a:spcAft>
                <a:spcPts val="0"/>
              </a:spcAft>
              <a:buSzPts val="13300"/>
              <a:buNone/>
              <a:defRPr/>
            </a:lvl4pPr>
            <a:lvl5pPr lvl="4">
              <a:spcBef>
                <a:spcPts val="0"/>
              </a:spcBef>
              <a:spcAft>
                <a:spcPts val="0"/>
              </a:spcAft>
              <a:buSzPts val="13300"/>
              <a:buNone/>
              <a:defRPr/>
            </a:lvl5pPr>
            <a:lvl6pPr lvl="5">
              <a:spcBef>
                <a:spcPts val="0"/>
              </a:spcBef>
              <a:spcAft>
                <a:spcPts val="0"/>
              </a:spcAft>
              <a:buSzPts val="13300"/>
              <a:buNone/>
              <a:defRPr/>
            </a:lvl6pPr>
            <a:lvl7pPr lvl="6">
              <a:spcBef>
                <a:spcPts val="0"/>
              </a:spcBef>
              <a:spcAft>
                <a:spcPts val="0"/>
              </a:spcAft>
              <a:buSzPts val="13300"/>
              <a:buNone/>
              <a:defRPr/>
            </a:lvl7pPr>
            <a:lvl8pPr lvl="7">
              <a:spcBef>
                <a:spcPts val="0"/>
              </a:spcBef>
              <a:spcAft>
                <a:spcPts val="0"/>
              </a:spcAft>
              <a:buSzPts val="13300"/>
              <a:buNone/>
              <a:defRPr/>
            </a:lvl8pPr>
            <a:lvl9pPr lvl="8">
              <a:spcBef>
                <a:spcPts val="0"/>
              </a:spcBef>
              <a:spcAft>
                <a:spcPts val="0"/>
              </a:spcAft>
              <a:buSzPts val="13300"/>
              <a:buNone/>
              <a:defRPr/>
            </a:lvl9pPr>
          </a:lstStyle>
          <a:p/>
        </p:txBody>
      </p:sp>
      <p:sp>
        <p:nvSpPr>
          <p:cNvPr id="175" name="Google Shape;175;p15"/>
          <p:cNvSpPr/>
          <p:nvPr>
            <p:ph idx="2" type="pic"/>
          </p:nvPr>
        </p:nvSpPr>
        <p:spPr>
          <a:xfrm>
            <a:off x="1792288" y="612775"/>
            <a:ext cx="5486400" cy="4114800"/>
          </a:xfrm>
          <a:prstGeom prst="rect">
            <a:avLst/>
          </a:prstGeom>
          <a:noFill/>
          <a:ln>
            <a:noFill/>
          </a:ln>
        </p:spPr>
      </p:sp>
      <p:sp>
        <p:nvSpPr>
          <p:cNvPr id="176" name="Google Shape;176;p15"/>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77" name="Google Shape;177;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8" name="Google Shape;178;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9" name="Google Shape;179;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80" name="Shape 180"/>
        <p:cNvGrpSpPr/>
        <p:nvPr/>
      </p:nvGrpSpPr>
      <p:grpSpPr>
        <a:xfrm>
          <a:off x="0" y="0"/>
          <a:ext cx="0" cy="0"/>
          <a:chOff x="0" y="0"/>
          <a:chExt cx="0" cy="0"/>
        </a:xfrm>
      </p:grpSpPr>
      <p:sp>
        <p:nvSpPr>
          <p:cNvPr id="181" name="Google Shape;18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3300"/>
              <a:buNone/>
              <a:defRPr/>
            </a:lvl2pPr>
            <a:lvl3pPr lvl="2">
              <a:spcBef>
                <a:spcPts val="0"/>
              </a:spcBef>
              <a:spcAft>
                <a:spcPts val="0"/>
              </a:spcAft>
              <a:buSzPts val="13300"/>
              <a:buNone/>
              <a:defRPr/>
            </a:lvl3pPr>
            <a:lvl4pPr lvl="3">
              <a:spcBef>
                <a:spcPts val="0"/>
              </a:spcBef>
              <a:spcAft>
                <a:spcPts val="0"/>
              </a:spcAft>
              <a:buSzPts val="13300"/>
              <a:buNone/>
              <a:defRPr/>
            </a:lvl4pPr>
            <a:lvl5pPr lvl="4">
              <a:spcBef>
                <a:spcPts val="0"/>
              </a:spcBef>
              <a:spcAft>
                <a:spcPts val="0"/>
              </a:spcAft>
              <a:buSzPts val="13300"/>
              <a:buNone/>
              <a:defRPr/>
            </a:lvl5pPr>
            <a:lvl6pPr lvl="5">
              <a:spcBef>
                <a:spcPts val="0"/>
              </a:spcBef>
              <a:spcAft>
                <a:spcPts val="0"/>
              </a:spcAft>
              <a:buSzPts val="13300"/>
              <a:buNone/>
              <a:defRPr/>
            </a:lvl6pPr>
            <a:lvl7pPr lvl="6">
              <a:spcBef>
                <a:spcPts val="0"/>
              </a:spcBef>
              <a:spcAft>
                <a:spcPts val="0"/>
              </a:spcAft>
              <a:buSzPts val="13300"/>
              <a:buNone/>
              <a:defRPr/>
            </a:lvl7pPr>
            <a:lvl8pPr lvl="7">
              <a:spcBef>
                <a:spcPts val="0"/>
              </a:spcBef>
              <a:spcAft>
                <a:spcPts val="0"/>
              </a:spcAft>
              <a:buSzPts val="13300"/>
              <a:buNone/>
              <a:defRPr/>
            </a:lvl8pPr>
            <a:lvl9pPr lvl="8">
              <a:spcBef>
                <a:spcPts val="0"/>
              </a:spcBef>
              <a:spcAft>
                <a:spcPts val="0"/>
              </a:spcAft>
              <a:buSzPts val="13300"/>
              <a:buNone/>
              <a:defRPr/>
            </a:lvl9pPr>
          </a:lstStyle>
          <a:p/>
        </p:txBody>
      </p:sp>
      <p:sp>
        <p:nvSpPr>
          <p:cNvPr id="182" name="Google Shape;182;p1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3" name="Google Shape;183;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 name="Google Shape;184;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 name="Google Shape;185;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86" name="Shape 186"/>
        <p:cNvGrpSpPr/>
        <p:nvPr/>
      </p:nvGrpSpPr>
      <p:grpSpPr>
        <a:xfrm>
          <a:off x="0" y="0"/>
          <a:ext cx="0" cy="0"/>
          <a:chOff x="0" y="0"/>
          <a:chExt cx="0" cy="0"/>
        </a:xfrm>
      </p:grpSpPr>
      <p:sp>
        <p:nvSpPr>
          <p:cNvPr id="187" name="Google Shape;187;p1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3300"/>
              <a:buNone/>
              <a:defRPr/>
            </a:lvl2pPr>
            <a:lvl3pPr lvl="2">
              <a:spcBef>
                <a:spcPts val="0"/>
              </a:spcBef>
              <a:spcAft>
                <a:spcPts val="0"/>
              </a:spcAft>
              <a:buSzPts val="13300"/>
              <a:buNone/>
              <a:defRPr/>
            </a:lvl3pPr>
            <a:lvl4pPr lvl="3">
              <a:spcBef>
                <a:spcPts val="0"/>
              </a:spcBef>
              <a:spcAft>
                <a:spcPts val="0"/>
              </a:spcAft>
              <a:buSzPts val="13300"/>
              <a:buNone/>
              <a:defRPr/>
            </a:lvl4pPr>
            <a:lvl5pPr lvl="4">
              <a:spcBef>
                <a:spcPts val="0"/>
              </a:spcBef>
              <a:spcAft>
                <a:spcPts val="0"/>
              </a:spcAft>
              <a:buSzPts val="13300"/>
              <a:buNone/>
              <a:defRPr/>
            </a:lvl5pPr>
            <a:lvl6pPr lvl="5">
              <a:spcBef>
                <a:spcPts val="0"/>
              </a:spcBef>
              <a:spcAft>
                <a:spcPts val="0"/>
              </a:spcAft>
              <a:buSzPts val="13300"/>
              <a:buNone/>
              <a:defRPr/>
            </a:lvl6pPr>
            <a:lvl7pPr lvl="6">
              <a:spcBef>
                <a:spcPts val="0"/>
              </a:spcBef>
              <a:spcAft>
                <a:spcPts val="0"/>
              </a:spcAft>
              <a:buSzPts val="13300"/>
              <a:buNone/>
              <a:defRPr/>
            </a:lvl7pPr>
            <a:lvl8pPr lvl="7">
              <a:spcBef>
                <a:spcPts val="0"/>
              </a:spcBef>
              <a:spcAft>
                <a:spcPts val="0"/>
              </a:spcAft>
              <a:buSzPts val="13300"/>
              <a:buNone/>
              <a:defRPr/>
            </a:lvl8pPr>
            <a:lvl9pPr lvl="8">
              <a:spcBef>
                <a:spcPts val="0"/>
              </a:spcBef>
              <a:spcAft>
                <a:spcPts val="0"/>
              </a:spcAft>
              <a:buSzPts val="13300"/>
              <a:buNone/>
              <a:defRPr/>
            </a:lvl9pPr>
          </a:lstStyle>
          <a:p/>
        </p:txBody>
      </p:sp>
      <p:sp>
        <p:nvSpPr>
          <p:cNvPr id="188" name="Google Shape;188;p1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9" name="Google Shape;189;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 name="Google Shape;190;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 name="Google Shape;191;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CUSTOM_4">
    <p:spTree>
      <p:nvGrpSpPr>
        <p:cNvPr id="12" name="Shape 12"/>
        <p:cNvGrpSpPr/>
        <p:nvPr/>
      </p:nvGrpSpPr>
      <p:grpSpPr>
        <a:xfrm>
          <a:off x="0" y="0"/>
          <a:ext cx="0" cy="0"/>
          <a:chOff x="0" y="0"/>
          <a:chExt cx="0" cy="0"/>
        </a:xfrm>
      </p:grpSpPr>
      <p:sp>
        <p:nvSpPr>
          <p:cNvPr id="13" name="Google Shape;13;p3"/>
          <p:cNvSpPr/>
          <p:nvPr>
            <p:ph idx="2" type="pic"/>
          </p:nvPr>
        </p:nvSpPr>
        <p:spPr>
          <a:xfrm>
            <a:off x="0" y="-30525"/>
            <a:ext cx="18288000" cy="10287000"/>
          </a:xfrm>
          <a:prstGeom prst="rect">
            <a:avLst/>
          </a:prstGeom>
          <a:noFill/>
          <a:ln>
            <a:noFill/>
          </a:ln>
        </p:spPr>
      </p:sp>
      <p:grpSp>
        <p:nvGrpSpPr>
          <p:cNvPr id="14" name="Google Shape;14;p3"/>
          <p:cNvGrpSpPr/>
          <p:nvPr/>
        </p:nvGrpSpPr>
        <p:grpSpPr>
          <a:xfrm>
            <a:off x="1423736" y="2714475"/>
            <a:ext cx="15440629" cy="3086120"/>
            <a:chOff x="0" y="0"/>
            <a:chExt cx="4066641" cy="812800"/>
          </a:xfrm>
        </p:grpSpPr>
        <p:sp>
          <p:nvSpPr>
            <p:cNvPr id="15" name="Google Shape;15;p3"/>
            <p:cNvSpPr/>
            <p:nvPr/>
          </p:nvSpPr>
          <p:spPr>
            <a:xfrm>
              <a:off x="0" y="0"/>
              <a:ext cx="4066641" cy="812800"/>
            </a:xfrm>
            <a:custGeom>
              <a:rect b="b" l="l" r="r" t="t"/>
              <a:pathLst>
                <a:path extrusionOk="0" h="812800" w="4066641">
                  <a:moveTo>
                    <a:pt x="0" y="0"/>
                  </a:moveTo>
                  <a:lnTo>
                    <a:pt x="4066641" y="0"/>
                  </a:lnTo>
                  <a:lnTo>
                    <a:pt x="4066641" y="812800"/>
                  </a:lnTo>
                  <a:lnTo>
                    <a:pt x="0" y="812800"/>
                  </a:lnTo>
                  <a:close/>
                </a:path>
              </a:pathLst>
            </a:custGeom>
            <a:solidFill>
              <a:srgbClr val="0F1A38"/>
            </a:solidFill>
            <a:ln>
              <a:noFill/>
            </a:ln>
          </p:spPr>
        </p:sp>
        <p:sp>
          <p:nvSpPr>
            <p:cNvPr id="16" name="Google Shape;16;p3"/>
            <p:cNvSpPr txBox="1"/>
            <p:nvPr/>
          </p:nvSpPr>
          <p:spPr>
            <a:xfrm>
              <a:off x="0" y="38100"/>
              <a:ext cx="40665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20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 name="Google Shape;17;p3"/>
          <p:cNvGrpSpPr/>
          <p:nvPr/>
        </p:nvGrpSpPr>
        <p:grpSpPr>
          <a:xfrm>
            <a:off x="1423736" y="6172200"/>
            <a:ext cx="15440629" cy="3086120"/>
            <a:chOff x="0" y="0"/>
            <a:chExt cx="4066641" cy="812800"/>
          </a:xfrm>
        </p:grpSpPr>
        <p:sp>
          <p:nvSpPr>
            <p:cNvPr id="18" name="Google Shape;18;p3"/>
            <p:cNvSpPr/>
            <p:nvPr/>
          </p:nvSpPr>
          <p:spPr>
            <a:xfrm>
              <a:off x="0" y="0"/>
              <a:ext cx="4066641" cy="812800"/>
            </a:xfrm>
            <a:custGeom>
              <a:rect b="b" l="l" r="r" t="t"/>
              <a:pathLst>
                <a:path extrusionOk="0" h="812800" w="4066641">
                  <a:moveTo>
                    <a:pt x="0" y="0"/>
                  </a:moveTo>
                  <a:lnTo>
                    <a:pt x="4066641" y="0"/>
                  </a:lnTo>
                  <a:lnTo>
                    <a:pt x="4066641" y="812800"/>
                  </a:lnTo>
                  <a:lnTo>
                    <a:pt x="0" y="812800"/>
                  </a:lnTo>
                  <a:close/>
                </a:path>
              </a:pathLst>
            </a:custGeom>
            <a:solidFill>
              <a:srgbClr val="0F1A38"/>
            </a:solidFill>
            <a:ln>
              <a:noFill/>
            </a:ln>
          </p:spPr>
        </p:sp>
        <p:sp>
          <p:nvSpPr>
            <p:cNvPr id="19" name="Google Shape;19;p3"/>
            <p:cNvSpPr txBox="1"/>
            <p:nvPr/>
          </p:nvSpPr>
          <p:spPr>
            <a:xfrm>
              <a:off x="0" y="38100"/>
              <a:ext cx="40665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20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0" name="Google Shape;20;p3"/>
          <p:cNvGrpSpPr/>
          <p:nvPr/>
        </p:nvGrpSpPr>
        <p:grpSpPr>
          <a:xfrm>
            <a:off x="2186659" y="3488249"/>
            <a:ext cx="1191077" cy="1191077"/>
            <a:chOff x="0" y="0"/>
            <a:chExt cx="812800" cy="812800"/>
          </a:xfrm>
        </p:grpSpPr>
        <p:sp>
          <p:nvSpPr>
            <p:cNvPr id="21" name="Google Shape;21;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B6A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txBox="1"/>
            <p:nvPr/>
          </p:nvSpPr>
          <p:spPr>
            <a:xfrm>
              <a:off x="76200" y="114300"/>
              <a:ext cx="660300" cy="622200"/>
            </a:xfrm>
            <a:prstGeom prst="rect">
              <a:avLst/>
            </a:prstGeom>
            <a:noFill/>
            <a:ln>
              <a:noFill/>
            </a:ln>
          </p:spPr>
          <p:txBody>
            <a:bodyPr anchorCtr="0" anchor="ctr" bIns="50800" lIns="50800" spcFirstLastPara="1" rIns="50800" wrap="square" tIns="50800">
              <a:noAutofit/>
            </a:bodyPr>
            <a:lstStyle/>
            <a:p>
              <a:pPr indent="0" lvl="0" marL="0" marR="0" rtl="0" algn="ctr">
                <a:lnSpc>
                  <a:spcPct val="120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3" name="Google Shape;23;p3"/>
          <p:cNvGrpSpPr/>
          <p:nvPr/>
        </p:nvGrpSpPr>
        <p:grpSpPr>
          <a:xfrm>
            <a:off x="2186659" y="6945974"/>
            <a:ext cx="1191077" cy="1191077"/>
            <a:chOff x="0" y="0"/>
            <a:chExt cx="812800" cy="812800"/>
          </a:xfrm>
        </p:grpSpPr>
        <p:sp>
          <p:nvSpPr>
            <p:cNvPr id="24" name="Google Shape;24;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B6A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txBox="1"/>
            <p:nvPr/>
          </p:nvSpPr>
          <p:spPr>
            <a:xfrm>
              <a:off x="76200" y="114300"/>
              <a:ext cx="660300" cy="622200"/>
            </a:xfrm>
            <a:prstGeom prst="rect">
              <a:avLst/>
            </a:prstGeom>
            <a:noFill/>
            <a:ln>
              <a:noFill/>
            </a:ln>
          </p:spPr>
          <p:txBody>
            <a:bodyPr anchorCtr="0" anchor="ctr" bIns="50800" lIns="50800" spcFirstLastPara="1" rIns="50800" wrap="square" tIns="50800">
              <a:noAutofit/>
            </a:bodyPr>
            <a:lstStyle/>
            <a:p>
              <a:pPr indent="0" lvl="0" marL="0" marR="0" rtl="0" algn="ctr">
                <a:lnSpc>
                  <a:spcPct val="120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 name="Google Shape;26;p3"/>
          <p:cNvGrpSpPr/>
          <p:nvPr/>
        </p:nvGrpSpPr>
        <p:grpSpPr>
          <a:xfrm>
            <a:off x="10042119" y="3488249"/>
            <a:ext cx="1191077" cy="1191077"/>
            <a:chOff x="0" y="0"/>
            <a:chExt cx="812800" cy="812800"/>
          </a:xfrm>
        </p:grpSpPr>
        <p:sp>
          <p:nvSpPr>
            <p:cNvPr id="27" name="Google Shape;27;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B6A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txBox="1"/>
            <p:nvPr/>
          </p:nvSpPr>
          <p:spPr>
            <a:xfrm>
              <a:off x="76200" y="114300"/>
              <a:ext cx="660300" cy="622200"/>
            </a:xfrm>
            <a:prstGeom prst="rect">
              <a:avLst/>
            </a:prstGeom>
            <a:noFill/>
            <a:ln>
              <a:noFill/>
            </a:ln>
          </p:spPr>
          <p:txBody>
            <a:bodyPr anchorCtr="0" anchor="ctr" bIns="50800" lIns="50800" spcFirstLastPara="1" rIns="50800" wrap="square" tIns="50800">
              <a:noAutofit/>
            </a:bodyPr>
            <a:lstStyle/>
            <a:p>
              <a:pPr indent="0" lvl="0" marL="0" marR="0" rtl="0" algn="ctr">
                <a:lnSpc>
                  <a:spcPct val="120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9" name="Google Shape;29;p3"/>
          <p:cNvGrpSpPr/>
          <p:nvPr/>
        </p:nvGrpSpPr>
        <p:grpSpPr>
          <a:xfrm>
            <a:off x="10042119" y="6945974"/>
            <a:ext cx="1191077" cy="1191077"/>
            <a:chOff x="0" y="0"/>
            <a:chExt cx="812800" cy="812800"/>
          </a:xfrm>
        </p:grpSpPr>
        <p:sp>
          <p:nvSpPr>
            <p:cNvPr id="30" name="Google Shape;30;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B6A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txBox="1"/>
            <p:nvPr/>
          </p:nvSpPr>
          <p:spPr>
            <a:xfrm>
              <a:off x="76200" y="114300"/>
              <a:ext cx="660300" cy="622200"/>
            </a:xfrm>
            <a:prstGeom prst="rect">
              <a:avLst/>
            </a:prstGeom>
            <a:noFill/>
            <a:ln>
              <a:noFill/>
            </a:ln>
          </p:spPr>
          <p:txBody>
            <a:bodyPr anchorCtr="0" anchor="ctr" bIns="50800" lIns="50800" spcFirstLastPara="1" rIns="50800" wrap="square" tIns="50800">
              <a:noAutofit/>
            </a:bodyPr>
            <a:lstStyle/>
            <a:p>
              <a:pPr indent="0" lvl="0" marL="0" marR="0" rtl="0" algn="ctr">
                <a:lnSpc>
                  <a:spcPct val="120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2" name="Google Shape;32;p3"/>
          <p:cNvSpPr txBox="1"/>
          <p:nvPr>
            <p:ph idx="1" type="subTitle"/>
          </p:nvPr>
        </p:nvSpPr>
        <p:spPr>
          <a:xfrm>
            <a:off x="3702550" y="3439175"/>
            <a:ext cx="3511800" cy="534300"/>
          </a:xfrm>
          <a:prstGeom prst="rect">
            <a:avLst/>
          </a:prstGeom>
        </p:spPr>
        <p:txBody>
          <a:bodyPr anchorCtr="0" anchor="t" bIns="0" lIns="0" spcFirstLastPara="1" rIns="0" wrap="square" tIns="0">
            <a:noAutofit/>
          </a:bodyPr>
          <a:lstStyle>
            <a:lvl1pPr lvl="0">
              <a:spcBef>
                <a:spcPts val="640"/>
              </a:spcBef>
              <a:spcAft>
                <a:spcPts val="0"/>
              </a:spcAft>
              <a:buClr>
                <a:schemeClr val="lt1"/>
              </a:buClr>
              <a:buSzPts val="3200"/>
              <a:buFont typeface="Cardo"/>
              <a:buNone/>
              <a:defRPr sz="3200">
                <a:solidFill>
                  <a:schemeClr val="lt1"/>
                </a:solidFill>
                <a:latin typeface="Cardo"/>
                <a:ea typeface="Cardo"/>
                <a:cs typeface="Cardo"/>
                <a:sym typeface="Cardo"/>
              </a:defRPr>
            </a:lvl1pPr>
            <a:lvl2pPr lvl="1">
              <a:spcBef>
                <a:spcPts val="560"/>
              </a:spcBef>
              <a:spcAft>
                <a:spcPts val="0"/>
              </a:spcAft>
              <a:buSzPts val="2100"/>
              <a:buNone/>
              <a:defRPr/>
            </a:lvl2pPr>
            <a:lvl3pPr lvl="2">
              <a:spcBef>
                <a:spcPts val="480"/>
              </a:spcBef>
              <a:spcAft>
                <a:spcPts val="0"/>
              </a:spcAft>
              <a:buSzPts val="2100"/>
              <a:buNone/>
              <a:defRPr/>
            </a:lvl3pPr>
            <a:lvl4pPr lvl="3">
              <a:spcBef>
                <a:spcPts val="400"/>
              </a:spcBef>
              <a:spcAft>
                <a:spcPts val="0"/>
              </a:spcAft>
              <a:buSzPts val="2100"/>
              <a:buNone/>
              <a:defRPr/>
            </a:lvl4pPr>
            <a:lvl5pPr lvl="4">
              <a:spcBef>
                <a:spcPts val="400"/>
              </a:spcBef>
              <a:spcAft>
                <a:spcPts val="0"/>
              </a:spcAft>
              <a:buSzPts val="2100"/>
              <a:buNone/>
              <a:defRPr/>
            </a:lvl5pPr>
            <a:lvl6pPr lvl="5">
              <a:spcBef>
                <a:spcPts val="400"/>
              </a:spcBef>
              <a:spcAft>
                <a:spcPts val="0"/>
              </a:spcAft>
              <a:buSzPts val="2100"/>
              <a:buNone/>
              <a:defRPr/>
            </a:lvl6pPr>
            <a:lvl7pPr lvl="6">
              <a:spcBef>
                <a:spcPts val="400"/>
              </a:spcBef>
              <a:spcAft>
                <a:spcPts val="0"/>
              </a:spcAft>
              <a:buSzPts val="2100"/>
              <a:buNone/>
              <a:defRPr/>
            </a:lvl7pPr>
            <a:lvl8pPr lvl="7">
              <a:spcBef>
                <a:spcPts val="400"/>
              </a:spcBef>
              <a:spcAft>
                <a:spcPts val="0"/>
              </a:spcAft>
              <a:buSzPts val="2100"/>
              <a:buNone/>
              <a:defRPr/>
            </a:lvl8pPr>
            <a:lvl9pPr lvl="8">
              <a:spcBef>
                <a:spcPts val="400"/>
              </a:spcBef>
              <a:spcAft>
                <a:spcPts val="0"/>
              </a:spcAft>
              <a:buSzPts val="2100"/>
              <a:buNone/>
              <a:defRPr/>
            </a:lvl9pPr>
          </a:lstStyle>
          <a:p/>
        </p:txBody>
      </p:sp>
      <p:sp>
        <p:nvSpPr>
          <p:cNvPr id="33" name="Google Shape;33;p3"/>
          <p:cNvSpPr txBox="1"/>
          <p:nvPr>
            <p:ph idx="3" type="body"/>
          </p:nvPr>
        </p:nvSpPr>
        <p:spPr>
          <a:xfrm>
            <a:off x="3702550" y="4336200"/>
            <a:ext cx="3511800" cy="725100"/>
          </a:xfrm>
          <a:prstGeom prst="rect">
            <a:avLst/>
          </a:prstGeom>
        </p:spPr>
        <p:txBody>
          <a:bodyPr anchorCtr="0" anchor="t" bIns="0" lIns="0" spcFirstLastPara="1" rIns="0" wrap="square" tIns="0">
            <a:noAutofit/>
          </a:bodyPr>
          <a:lstStyle>
            <a:lvl1pPr indent="-361950" lvl="0" marL="457200">
              <a:spcBef>
                <a:spcPts val="640"/>
              </a:spcBef>
              <a:spcAft>
                <a:spcPts val="0"/>
              </a:spcAft>
              <a:buClr>
                <a:schemeClr val="lt1"/>
              </a:buClr>
              <a:buSzPts val="2100"/>
              <a:buChar char="•"/>
              <a:defRPr sz="2100">
                <a:solidFill>
                  <a:schemeClr val="lt1"/>
                </a:solidFill>
              </a:defRPr>
            </a:lvl1pPr>
            <a:lvl2pPr indent="-361950" lvl="1" marL="914400">
              <a:spcBef>
                <a:spcPts val="560"/>
              </a:spcBef>
              <a:spcAft>
                <a:spcPts val="0"/>
              </a:spcAft>
              <a:buClr>
                <a:schemeClr val="lt1"/>
              </a:buClr>
              <a:buSzPts val="2100"/>
              <a:buChar char="–"/>
              <a:defRPr>
                <a:solidFill>
                  <a:schemeClr val="lt1"/>
                </a:solidFill>
              </a:defRPr>
            </a:lvl2pPr>
            <a:lvl3pPr indent="-361950" lvl="2" marL="1371600">
              <a:spcBef>
                <a:spcPts val="480"/>
              </a:spcBef>
              <a:spcAft>
                <a:spcPts val="0"/>
              </a:spcAft>
              <a:buClr>
                <a:schemeClr val="lt1"/>
              </a:buClr>
              <a:buSzPts val="2100"/>
              <a:buChar char="•"/>
              <a:defRPr>
                <a:solidFill>
                  <a:schemeClr val="lt1"/>
                </a:solidFill>
              </a:defRPr>
            </a:lvl3pPr>
            <a:lvl4pPr indent="-361950" lvl="3" marL="1828800">
              <a:spcBef>
                <a:spcPts val="400"/>
              </a:spcBef>
              <a:spcAft>
                <a:spcPts val="0"/>
              </a:spcAft>
              <a:buClr>
                <a:schemeClr val="lt1"/>
              </a:buClr>
              <a:buSzPts val="2100"/>
              <a:buChar char="–"/>
              <a:defRPr>
                <a:solidFill>
                  <a:schemeClr val="lt1"/>
                </a:solidFill>
              </a:defRPr>
            </a:lvl4pPr>
            <a:lvl5pPr indent="-361950" lvl="4" marL="2286000">
              <a:spcBef>
                <a:spcPts val="400"/>
              </a:spcBef>
              <a:spcAft>
                <a:spcPts val="0"/>
              </a:spcAft>
              <a:buClr>
                <a:schemeClr val="lt1"/>
              </a:buClr>
              <a:buSzPts val="2100"/>
              <a:buChar char="»"/>
              <a:defRPr>
                <a:solidFill>
                  <a:schemeClr val="lt1"/>
                </a:solidFill>
              </a:defRPr>
            </a:lvl5pPr>
            <a:lvl6pPr indent="-361950" lvl="5" marL="2743200">
              <a:spcBef>
                <a:spcPts val="400"/>
              </a:spcBef>
              <a:spcAft>
                <a:spcPts val="0"/>
              </a:spcAft>
              <a:buClr>
                <a:schemeClr val="lt1"/>
              </a:buClr>
              <a:buSzPts val="2100"/>
              <a:buChar char="•"/>
              <a:defRPr>
                <a:solidFill>
                  <a:schemeClr val="lt1"/>
                </a:solidFill>
              </a:defRPr>
            </a:lvl6pPr>
            <a:lvl7pPr indent="-361950" lvl="6" marL="3200400">
              <a:spcBef>
                <a:spcPts val="400"/>
              </a:spcBef>
              <a:spcAft>
                <a:spcPts val="0"/>
              </a:spcAft>
              <a:buClr>
                <a:schemeClr val="lt1"/>
              </a:buClr>
              <a:buSzPts val="2100"/>
              <a:buChar char="•"/>
              <a:defRPr>
                <a:solidFill>
                  <a:schemeClr val="lt1"/>
                </a:solidFill>
              </a:defRPr>
            </a:lvl7pPr>
            <a:lvl8pPr indent="-361950" lvl="7" marL="3657600">
              <a:spcBef>
                <a:spcPts val="400"/>
              </a:spcBef>
              <a:spcAft>
                <a:spcPts val="0"/>
              </a:spcAft>
              <a:buClr>
                <a:schemeClr val="lt1"/>
              </a:buClr>
              <a:buSzPts val="2100"/>
              <a:buChar char="•"/>
              <a:defRPr>
                <a:solidFill>
                  <a:schemeClr val="lt1"/>
                </a:solidFill>
              </a:defRPr>
            </a:lvl8pPr>
            <a:lvl9pPr indent="-361950" lvl="8" marL="4114800">
              <a:spcBef>
                <a:spcPts val="400"/>
              </a:spcBef>
              <a:spcAft>
                <a:spcPts val="0"/>
              </a:spcAft>
              <a:buClr>
                <a:schemeClr val="lt1"/>
              </a:buClr>
              <a:buSzPts val="2100"/>
              <a:buChar char="•"/>
              <a:defRPr>
                <a:solidFill>
                  <a:schemeClr val="lt1"/>
                </a:solidFill>
              </a:defRPr>
            </a:lvl9pPr>
          </a:lstStyle>
          <a:p/>
        </p:txBody>
      </p:sp>
      <p:sp>
        <p:nvSpPr>
          <p:cNvPr id="34" name="Google Shape;34;p3"/>
          <p:cNvSpPr txBox="1"/>
          <p:nvPr>
            <p:ph idx="4" type="subTitle"/>
          </p:nvPr>
        </p:nvSpPr>
        <p:spPr>
          <a:xfrm>
            <a:off x="2500175" y="3649125"/>
            <a:ext cx="687000" cy="820800"/>
          </a:xfrm>
          <a:prstGeom prst="rect">
            <a:avLst/>
          </a:prstGeom>
        </p:spPr>
        <p:txBody>
          <a:bodyPr anchorCtr="0" anchor="t" bIns="0" lIns="0" spcFirstLastPara="1" rIns="0" wrap="square" tIns="0">
            <a:noAutofit/>
          </a:bodyPr>
          <a:lstStyle>
            <a:lvl1pPr lvl="0">
              <a:spcBef>
                <a:spcPts val="640"/>
              </a:spcBef>
              <a:spcAft>
                <a:spcPts val="0"/>
              </a:spcAft>
              <a:buClr>
                <a:schemeClr val="lt1"/>
              </a:buClr>
              <a:buSzPts val="6500"/>
              <a:buFont typeface="Cardo"/>
              <a:buNone/>
              <a:defRPr sz="6500">
                <a:solidFill>
                  <a:schemeClr val="lt1"/>
                </a:solidFill>
                <a:latin typeface="Cardo"/>
                <a:ea typeface="Cardo"/>
                <a:cs typeface="Cardo"/>
                <a:sym typeface="Cardo"/>
              </a:defRPr>
            </a:lvl1pPr>
            <a:lvl2pPr lvl="1">
              <a:spcBef>
                <a:spcPts val="560"/>
              </a:spcBef>
              <a:spcAft>
                <a:spcPts val="0"/>
              </a:spcAft>
              <a:buSzPts val="2100"/>
              <a:buNone/>
              <a:defRPr/>
            </a:lvl2pPr>
            <a:lvl3pPr lvl="2">
              <a:spcBef>
                <a:spcPts val="480"/>
              </a:spcBef>
              <a:spcAft>
                <a:spcPts val="0"/>
              </a:spcAft>
              <a:buSzPts val="2100"/>
              <a:buNone/>
              <a:defRPr/>
            </a:lvl3pPr>
            <a:lvl4pPr lvl="3">
              <a:spcBef>
                <a:spcPts val="400"/>
              </a:spcBef>
              <a:spcAft>
                <a:spcPts val="0"/>
              </a:spcAft>
              <a:buSzPts val="2100"/>
              <a:buNone/>
              <a:defRPr/>
            </a:lvl4pPr>
            <a:lvl5pPr lvl="4">
              <a:spcBef>
                <a:spcPts val="400"/>
              </a:spcBef>
              <a:spcAft>
                <a:spcPts val="0"/>
              </a:spcAft>
              <a:buSzPts val="2100"/>
              <a:buNone/>
              <a:defRPr/>
            </a:lvl5pPr>
            <a:lvl6pPr lvl="5">
              <a:spcBef>
                <a:spcPts val="400"/>
              </a:spcBef>
              <a:spcAft>
                <a:spcPts val="0"/>
              </a:spcAft>
              <a:buSzPts val="2100"/>
              <a:buNone/>
              <a:defRPr/>
            </a:lvl6pPr>
            <a:lvl7pPr lvl="6">
              <a:spcBef>
                <a:spcPts val="400"/>
              </a:spcBef>
              <a:spcAft>
                <a:spcPts val="0"/>
              </a:spcAft>
              <a:buSzPts val="2100"/>
              <a:buNone/>
              <a:defRPr/>
            </a:lvl7pPr>
            <a:lvl8pPr lvl="7">
              <a:spcBef>
                <a:spcPts val="400"/>
              </a:spcBef>
              <a:spcAft>
                <a:spcPts val="0"/>
              </a:spcAft>
              <a:buSzPts val="2100"/>
              <a:buNone/>
              <a:defRPr/>
            </a:lvl8pPr>
            <a:lvl9pPr lvl="8">
              <a:spcBef>
                <a:spcPts val="400"/>
              </a:spcBef>
              <a:spcAft>
                <a:spcPts val="0"/>
              </a:spcAft>
              <a:buSzPts val="2100"/>
              <a:buNone/>
              <a:defRPr/>
            </a:lvl9pPr>
          </a:lstStyle>
          <a:p/>
        </p:txBody>
      </p:sp>
      <p:sp>
        <p:nvSpPr>
          <p:cNvPr id="35" name="Google Shape;35;p3"/>
          <p:cNvSpPr txBox="1"/>
          <p:nvPr>
            <p:ph idx="5" type="subTitle"/>
          </p:nvPr>
        </p:nvSpPr>
        <p:spPr>
          <a:xfrm>
            <a:off x="11508175" y="3446475"/>
            <a:ext cx="3511800" cy="534300"/>
          </a:xfrm>
          <a:prstGeom prst="rect">
            <a:avLst/>
          </a:prstGeom>
        </p:spPr>
        <p:txBody>
          <a:bodyPr anchorCtr="0" anchor="t" bIns="0" lIns="0" spcFirstLastPara="1" rIns="0" wrap="square" tIns="0">
            <a:noAutofit/>
          </a:bodyPr>
          <a:lstStyle>
            <a:lvl1pPr lvl="0" rtl="0">
              <a:spcBef>
                <a:spcPts val="640"/>
              </a:spcBef>
              <a:spcAft>
                <a:spcPts val="0"/>
              </a:spcAft>
              <a:buClr>
                <a:schemeClr val="lt1"/>
              </a:buClr>
              <a:buSzPts val="3200"/>
              <a:buFont typeface="Cardo"/>
              <a:buNone/>
              <a:defRPr sz="3200">
                <a:solidFill>
                  <a:schemeClr val="lt1"/>
                </a:solidFill>
                <a:latin typeface="Cardo"/>
                <a:ea typeface="Cardo"/>
                <a:cs typeface="Cardo"/>
                <a:sym typeface="Cardo"/>
              </a:defRPr>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p:txBody>
      </p:sp>
      <p:sp>
        <p:nvSpPr>
          <p:cNvPr id="36" name="Google Shape;36;p3"/>
          <p:cNvSpPr txBox="1"/>
          <p:nvPr>
            <p:ph idx="6" type="body"/>
          </p:nvPr>
        </p:nvSpPr>
        <p:spPr>
          <a:xfrm>
            <a:off x="11508175" y="4343500"/>
            <a:ext cx="3511800" cy="725100"/>
          </a:xfrm>
          <a:prstGeom prst="rect">
            <a:avLst/>
          </a:prstGeom>
        </p:spPr>
        <p:txBody>
          <a:bodyPr anchorCtr="0" anchor="t" bIns="0" lIns="0" spcFirstLastPara="1" rIns="0" wrap="square" tIns="0">
            <a:noAutofit/>
          </a:bodyPr>
          <a:lstStyle>
            <a:lvl1pPr indent="-361950" lvl="0" marL="457200" rtl="0">
              <a:spcBef>
                <a:spcPts val="640"/>
              </a:spcBef>
              <a:spcAft>
                <a:spcPts val="0"/>
              </a:spcAft>
              <a:buClr>
                <a:schemeClr val="lt1"/>
              </a:buClr>
              <a:buSzPts val="2100"/>
              <a:buChar char="•"/>
              <a:defRPr sz="2100">
                <a:solidFill>
                  <a:schemeClr val="lt1"/>
                </a:solidFill>
              </a:defRPr>
            </a:lvl1pPr>
            <a:lvl2pPr indent="-361950" lvl="1" marL="914400" rtl="0">
              <a:spcBef>
                <a:spcPts val="560"/>
              </a:spcBef>
              <a:spcAft>
                <a:spcPts val="0"/>
              </a:spcAft>
              <a:buClr>
                <a:schemeClr val="lt1"/>
              </a:buClr>
              <a:buSzPts val="2100"/>
              <a:buChar char="–"/>
              <a:defRPr>
                <a:solidFill>
                  <a:schemeClr val="lt1"/>
                </a:solidFill>
              </a:defRPr>
            </a:lvl2pPr>
            <a:lvl3pPr indent="-361950" lvl="2" marL="1371600" rtl="0">
              <a:spcBef>
                <a:spcPts val="480"/>
              </a:spcBef>
              <a:spcAft>
                <a:spcPts val="0"/>
              </a:spcAft>
              <a:buClr>
                <a:schemeClr val="lt1"/>
              </a:buClr>
              <a:buSzPts val="2100"/>
              <a:buChar char="•"/>
              <a:defRPr>
                <a:solidFill>
                  <a:schemeClr val="lt1"/>
                </a:solidFill>
              </a:defRPr>
            </a:lvl3pPr>
            <a:lvl4pPr indent="-361950" lvl="3" marL="1828800" rtl="0">
              <a:spcBef>
                <a:spcPts val="400"/>
              </a:spcBef>
              <a:spcAft>
                <a:spcPts val="0"/>
              </a:spcAft>
              <a:buClr>
                <a:schemeClr val="lt1"/>
              </a:buClr>
              <a:buSzPts val="2100"/>
              <a:buChar char="–"/>
              <a:defRPr>
                <a:solidFill>
                  <a:schemeClr val="lt1"/>
                </a:solidFill>
              </a:defRPr>
            </a:lvl4pPr>
            <a:lvl5pPr indent="-361950" lvl="4" marL="2286000" rtl="0">
              <a:spcBef>
                <a:spcPts val="400"/>
              </a:spcBef>
              <a:spcAft>
                <a:spcPts val="0"/>
              </a:spcAft>
              <a:buClr>
                <a:schemeClr val="lt1"/>
              </a:buClr>
              <a:buSzPts val="2100"/>
              <a:buChar char="»"/>
              <a:defRPr>
                <a:solidFill>
                  <a:schemeClr val="lt1"/>
                </a:solidFill>
              </a:defRPr>
            </a:lvl5pPr>
            <a:lvl6pPr indent="-361950" lvl="5" marL="2743200" rtl="0">
              <a:spcBef>
                <a:spcPts val="400"/>
              </a:spcBef>
              <a:spcAft>
                <a:spcPts val="0"/>
              </a:spcAft>
              <a:buClr>
                <a:schemeClr val="lt1"/>
              </a:buClr>
              <a:buSzPts val="2100"/>
              <a:buChar char="•"/>
              <a:defRPr>
                <a:solidFill>
                  <a:schemeClr val="lt1"/>
                </a:solidFill>
              </a:defRPr>
            </a:lvl6pPr>
            <a:lvl7pPr indent="-361950" lvl="6" marL="3200400" rtl="0">
              <a:spcBef>
                <a:spcPts val="400"/>
              </a:spcBef>
              <a:spcAft>
                <a:spcPts val="0"/>
              </a:spcAft>
              <a:buClr>
                <a:schemeClr val="lt1"/>
              </a:buClr>
              <a:buSzPts val="2100"/>
              <a:buChar char="•"/>
              <a:defRPr>
                <a:solidFill>
                  <a:schemeClr val="lt1"/>
                </a:solidFill>
              </a:defRPr>
            </a:lvl7pPr>
            <a:lvl8pPr indent="-361950" lvl="7" marL="3657600" rtl="0">
              <a:spcBef>
                <a:spcPts val="400"/>
              </a:spcBef>
              <a:spcAft>
                <a:spcPts val="0"/>
              </a:spcAft>
              <a:buClr>
                <a:schemeClr val="lt1"/>
              </a:buClr>
              <a:buSzPts val="2100"/>
              <a:buChar char="•"/>
              <a:defRPr>
                <a:solidFill>
                  <a:schemeClr val="lt1"/>
                </a:solidFill>
              </a:defRPr>
            </a:lvl8pPr>
            <a:lvl9pPr indent="-361950" lvl="8" marL="4114800" rtl="0">
              <a:spcBef>
                <a:spcPts val="400"/>
              </a:spcBef>
              <a:spcAft>
                <a:spcPts val="0"/>
              </a:spcAft>
              <a:buClr>
                <a:schemeClr val="lt1"/>
              </a:buClr>
              <a:buSzPts val="2100"/>
              <a:buChar char="•"/>
              <a:defRPr>
                <a:solidFill>
                  <a:schemeClr val="lt1"/>
                </a:solidFill>
              </a:defRPr>
            </a:lvl9pPr>
          </a:lstStyle>
          <a:p/>
        </p:txBody>
      </p:sp>
      <p:sp>
        <p:nvSpPr>
          <p:cNvPr id="37" name="Google Shape;37;p3"/>
          <p:cNvSpPr txBox="1"/>
          <p:nvPr>
            <p:ph idx="7" type="subTitle"/>
          </p:nvPr>
        </p:nvSpPr>
        <p:spPr>
          <a:xfrm>
            <a:off x="10305800" y="3656425"/>
            <a:ext cx="687000" cy="820800"/>
          </a:xfrm>
          <a:prstGeom prst="rect">
            <a:avLst/>
          </a:prstGeom>
        </p:spPr>
        <p:txBody>
          <a:bodyPr anchorCtr="0" anchor="t" bIns="0" lIns="0" spcFirstLastPara="1" rIns="0" wrap="square" tIns="0">
            <a:noAutofit/>
          </a:bodyPr>
          <a:lstStyle>
            <a:lvl1pPr lvl="0" rtl="0">
              <a:spcBef>
                <a:spcPts val="640"/>
              </a:spcBef>
              <a:spcAft>
                <a:spcPts val="0"/>
              </a:spcAft>
              <a:buClr>
                <a:schemeClr val="lt1"/>
              </a:buClr>
              <a:buSzPts val="6500"/>
              <a:buFont typeface="Cardo"/>
              <a:buNone/>
              <a:defRPr sz="6500">
                <a:solidFill>
                  <a:schemeClr val="lt1"/>
                </a:solidFill>
                <a:latin typeface="Cardo"/>
                <a:ea typeface="Cardo"/>
                <a:cs typeface="Cardo"/>
                <a:sym typeface="Cardo"/>
              </a:defRPr>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p:txBody>
      </p:sp>
      <p:sp>
        <p:nvSpPr>
          <p:cNvPr id="38" name="Google Shape;38;p3"/>
          <p:cNvSpPr txBox="1"/>
          <p:nvPr>
            <p:ph idx="8" type="subTitle"/>
          </p:nvPr>
        </p:nvSpPr>
        <p:spPr>
          <a:xfrm>
            <a:off x="11508175" y="6806650"/>
            <a:ext cx="3511800" cy="534300"/>
          </a:xfrm>
          <a:prstGeom prst="rect">
            <a:avLst/>
          </a:prstGeom>
        </p:spPr>
        <p:txBody>
          <a:bodyPr anchorCtr="0" anchor="t" bIns="0" lIns="0" spcFirstLastPara="1" rIns="0" wrap="square" tIns="0">
            <a:noAutofit/>
          </a:bodyPr>
          <a:lstStyle>
            <a:lvl1pPr lvl="0" rtl="0">
              <a:spcBef>
                <a:spcPts val="640"/>
              </a:spcBef>
              <a:spcAft>
                <a:spcPts val="0"/>
              </a:spcAft>
              <a:buClr>
                <a:schemeClr val="lt1"/>
              </a:buClr>
              <a:buSzPts val="3200"/>
              <a:buFont typeface="Cardo"/>
              <a:buNone/>
              <a:defRPr sz="3200">
                <a:solidFill>
                  <a:schemeClr val="lt1"/>
                </a:solidFill>
                <a:latin typeface="Cardo"/>
                <a:ea typeface="Cardo"/>
                <a:cs typeface="Cardo"/>
                <a:sym typeface="Cardo"/>
              </a:defRPr>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p:txBody>
      </p:sp>
      <p:sp>
        <p:nvSpPr>
          <p:cNvPr id="39" name="Google Shape;39;p3"/>
          <p:cNvSpPr txBox="1"/>
          <p:nvPr>
            <p:ph idx="9" type="body"/>
          </p:nvPr>
        </p:nvSpPr>
        <p:spPr>
          <a:xfrm>
            <a:off x="11508175" y="7703675"/>
            <a:ext cx="3511800" cy="725100"/>
          </a:xfrm>
          <a:prstGeom prst="rect">
            <a:avLst/>
          </a:prstGeom>
        </p:spPr>
        <p:txBody>
          <a:bodyPr anchorCtr="0" anchor="t" bIns="0" lIns="0" spcFirstLastPara="1" rIns="0" wrap="square" tIns="0">
            <a:noAutofit/>
          </a:bodyPr>
          <a:lstStyle>
            <a:lvl1pPr indent="-361950" lvl="0" marL="457200" rtl="0">
              <a:spcBef>
                <a:spcPts val="640"/>
              </a:spcBef>
              <a:spcAft>
                <a:spcPts val="0"/>
              </a:spcAft>
              <a:buClr>
                <a:schemeClr val="lt1"/>
              </a:buClr>
              <a:buSzPts val="2100"/>
              <a:buChar char="•"/>
              <a:defRPr sz="2100">
                <a:solidFill>
                  <a:schemeClr val="lt1"/>
                </a:solidFill>
              </a:defRPr>
            </a:lvl1pPr>
            <a:lvl2pPr indent="-361950" lvl="1" marL="914400" rtl="0">
              <a:spcBef>
                <a:spcPts val="560"/>
              </a:spcBef>
              <a:spcAft>
                <a:spcPts val="0"/>
              </a:spcAft>
              <a:buClr>
                <a:schemeClr val="lt1"/>
              </a:buClr>
              <a:buSzPts val="2100"/>
              <a:buChar char="–"/>
              <a:defRPr>
                <a:solidFill>
                  <a:schemeClr val="lt1"/>
                </a:solidFill>
              </a:defRPr>
            </a:lvl2pPr>
            <a:lvl3pPr indent="-361950" lvl="2" marL="1371600" rtl="0">
              <a:spcBef>
                <a:spcPts val="480"/>
              </a:spcBef>
              <a:spcAft>
                <a:spcPts val="0"/>
              </a:spcAft>
              <a:buClr>
                <a:schemeClr val="lt1"/>
              </a:buClr>
              <a:buSzPts val="2100"/>
              <a:buChar char="•"/>
              <a:defRPr>
                <a:solidFill>
                  <a:schemeClr val="lt1"/>
                </a:solidFill>
              </a:defRPr>
            </a:lvl3pPr>
            <a:lvl4pPr indent="-361950" lvl="3" marL="1828800" rtl="0">
              <a:spcBef>
                <a:spcPts val="400"/>
              </a:spcBef>
              <a:spcAft>
                <a:spcPts val="0"/>
              </a:spcAft>
              <a:buClr>
                <a:schemeClr val="lt1"/>
              </a:buClr>
              <a:buSzPts val="2100"/>
              <a:buChar char="–"/>
              <a:defRPr>
                <a:solidFill>
                  <a:schemeClr val="lt1"/>
                </a:solidFill>
              </a:defRPr>
            </a:lvl4pPr>
            <a:lvl5pPr indent="-361950" lvl="4" marL="2286000" rtl="0">
              <a:spcBef>
                <a:spcPts val="400"/>
              </a:spcBef>
              <a:spcAft>
                <a:spcPts val="0"/>
              </a:spcAft>
              <a:buClr>
                <a:schemeClr val="lt1"/>
              </a:buClr>
              <a:buSzPts val="2100"/>
              <a:buChar char="»"/>
              <a:defRPr>
                <a:solidFill>
                  <a:schemeClr val="lt1"/>
                </a:solidFill>
              </a:defRPr>
            </a:lvl5pPr>
            <a:lvl6pPr indent="-361950" lvl="5" marL="2743200" rtl="0">
              <a:spcBef>
                <a:spcPts val="400"/>
              </a:spcBef>
              <a:spcAft>
                <a:spcPts val="0"/>
              </a:spcAft>
              <a:buClr>
                <a:schemeClr val="lt1"/>
              </a:buClr>
              <a:buSzPts val="2100"/>
              <a:buChar char="•"/>
              <a:defRPr>
                <a:solidFill>
                  <a:schemeClr val="lt1"/>
                </a:solidFill>
              </a:defRPr>
            </a:lvl6pPr>
            <a:lvl7pPr indent="-361950" lvl="6" marL="3200400" rtl="0">
              <a:spcBef>
                <a:spcPts val="400"/>
              </a:spcBef>
              <a:spcAft>
                <a:spcPts val="0"/>
              </a:spcAft>
              <a:buClr>
                <a:schemeClr val="lt1"/>
              </a:buClr>
              <a:buSzPts val="2100"/>
              <a:buChar char="•"/>
              <a:defRPr>
                <a:solidFill>
                  <a:schemeClr val="lt1"/>
                </a:solidFill>
              </a:defRPr>
            </a:lvl7pPr>
            <a:lvl8pPr indent="-361950" lvl="7" marL="3657600" rtl="0">
              <a:spcBef>
                <a:spcPts val="400"/>
              </a:spcBef>
              <a:spcAft>
                <a:spcPts val="0"/>
              </a:spcAft>
              <a:buClr>
                <a:schemeClr val="lt1"/>
              </a:buClr>
              <a:buSzPts val="2100"/>
              <a:buChar char="•"/>
              <a:defRPr>
                <a:solidFill>
                  <a:schemeClr val="lt1"/>
                </a:solidFill>
              </a:defRPr>
            </a:lvl8pPr>
            <a:lvl9pPr indent="-361950" lvl="8" marL="4114800" rtl="0">
              <a:spcBef>
                <a:spcPts val="400"/>
              </a:spcBef>
              <a:spcAft>
                <a:spcPts val="0"/>
              </a:spcAft>
              <a:buClr>
                <a:schemeClr val="lt1"/>
              </a:buClr>
              <a:buSzPts val="2100"/>
              <a:buChar char="•"/>
              <a:defRPr>
                <a:solidFill>
                  <a:schemeClr val="lt1"/>
                </a:solidFill>
              </a:defRPr>
            </a:lvl9pPr>
          </a:lstStyle>
          <a:p/>
        </p:txBody>
      </p:sp>
      <p:sp>
        <p:nvSpPr>
          <p:cNvPr id="40" name="Google Shape;40;p3"/>
          <p:cNvSpPr txBox="1"/>
          <p:nvPr>
            <p:ph idx="13" type="subTitle"/>
          </p:nvPr>
        </p:nvSpPr>
        <p:spPr>
          <a:xfrm>
            <a:off x="10305800" y="7016600"/>
            <a:ext cx="687000" cy="820800"/>
          </a:xfrm>
          <a:prstGeom prst="rect">
            <a:avLst/>
          </a:prstGeom>
        </p:spPr>
        <p:txBody>
          <a:bodyPr anchorCtr="0" anchor="t" bIns="0" lIns="0" spcFirstLastPara="1" rIns="0" wrap="square" tIns="0">
            <a:noAutofit/>
          </a:bodyPr>
          <a:lstStyle>
            <a:lvl1pPr lvl="0" rtl="0">
              <a:spcBef>
                <a:spcPts val="640"/>
              </a:spcBef>
              <a:spcAft>
                <a:spcPts val="0"/>
              </a:spcAft>
              <a:buClr>
                <a:schemeClr val="lt1"/>
              </a:buClr>
              <a:buSzPts val="6500"/>
              <a:buFont typeface="Cardo"/>
              <a:buNone/>
              <a:defRPr sz="6500">
                <a:solidFill>
                  <a:schemeClr val="lt1"/>
                </a:solidFill>
                <a:latin typeface="Cardo"/>
                <a:ea typeface="Cardo"/>
                <a:cs typeface="Cardo"/>
                <a:sym typeface="Cardo"/>
              </a:defRPr>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p:txBody>
      </p:sp>
      <p:sp>
        <p:nvSpPr>
          <p:cNvPr id="41" name="Google Shape;41;p3"/>
          <p:cNvSpPr txBox="1"/>
          <p:nvPr>
            <p:ph idx="14" type="subTitle"/>
          </p:nvPr>
        </p:nvSpPr>
        <p:spPr>
          <a:xfrm>
            <a:off x="3702550" y="6806650"/>
            <a:ext cx="3511800" cy="534300"/>
          </a:xfrm>
          <a:prstGeom prst="rect">
            <a:avLst/>
          </a:prstGeom>
        </p:spPr>
        <p:txBody>
          <a:bodyPr anchorCtr="0" anchor="t" bIns="0" lIns="0" spcFirstLastPara="1" rIns="0" wrap="square" tIns="0">
            <a:noAutofit/>
          </a:bodyPr>
          <a:lstStyle>
            <a:lvl1pPr lvl="0" rtl="0">
              <a:spcBef>
                <a:spcPts val="640"/>
              </a:spcBef>
              <a:spcAft>
                <a:spcPts val="0"/>
              </a:spcAft>
              <a:buClr>
                <a:schemeClr val="lt1"/>
              </a:buClr>
              <a:buSzPts val="3200"/>
              <a:buFont typeface="Cardo"/>
              <a:buNone/>
              <a:defRPr sz="3200">
                <a:solidFill>
                  <a:schemeClr val="lt1"/>
                </a:solidFill>
                <a:latin typeface="Cardo"/>
                <a:ea typeface="Cardo"/>
                <a:cs typeface="Cardo"/>
                <a:sym typeface="Cardo"/>
              </a:defRPr>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p:txBody>
      </p:sp>
      <p:sp>
        <p:nvSpPr>
          <p:cNvPr id="42" name="Google Shape;42;p3"/>
          <p:cNvSpPr txBox="1"/>
          <p:nvPr>
            <p:ph idx="15" type="body"/>
          </p:nvPr>
        </p:nvSpPr>
        <p:spPr>
          <a:xfrm>
            <a:off x="3702550" y="7703675"/>
            <a:ext cx="3511800" cy="725100"/>
          </a:xfrm>
          <a:prstGeom prst="rect">
            <a:avLst/>
          </a:prstGeom>
        </p:spPr>
        <p:txBody>
          <a:bodyPr anchorCtr="0" anchor="t" bIns="0" lIns="0" spcFirstLastPara="1" rIns="0" wrap="square" tIns="0">
            <a:noAutofit/>
          </a:bodyPr>
          <a:lstStyle>
            <a:lvl1pPr indent="-361950" lvl="0" marL="457200" rtl="0">
              <a:spcBef>
                <a:spcPts val="640"/>
              </a:spcBef>
              <a:spcAft>
                <a:spcPts val="0"/>
              </a:spcAft>
              <a:buClr>
                <a:schemeClr val="lt1"/>
              </a:buClr>
              <a:buSzPts val="2100"/>
              <a:buChar char="•"/>
              <a:defRPr sz="2100">
                <a:solidFill>
                  <a:schemeClr val="lt1"/>
                </a:solidFill>
              </a:defRPr>
            </a:lvl1pPr>
            <a:lvl2pPr indent="-361950" lvl="1" marL="914400" rtl="0">
              <a:spcBef>
                <a:spcPts val="560"/>
              </a:spcBef>
              <a:spcAft>
                <a:spcPts val="0"/>
              </a:spcAft>
              <a:buClr>
                <a:schemeClr val="lt1"/>
              </a:buClr>
              <a:buSzPts val="2100"/>
              <a:buChar char="–"/>
              <a:defRPr>
                <a:solidFill>
                  <a:schemeClr val="lt1"/>
                </a:solidFill>
              </a:defRPr>
            </a:lvl2pPr>
            <a:lvl3pPr indent="-361950" lvl="2" marL="1371600" rtl="0">
              <a:spcBef>
                <a:spcPts val="480"/>
              </a:spcBef>
              <a:spcAft>
                <a:spcPts val="0"/>
              </a:spcAft>
              <a:buClr>
                <a:schemeClr val="lt1"/>
              </a:buClr>
              <a:buSzPts val="2100"/>
              <a:buChar char="•"/>
              <a:defRPr>
                <a:solidFill>
                  <a:schemeClr val="lt1"/>
                </a:solidFill>
              </a:defRPr>
            </a:lvl3pPr>
            <a:lvl4pPr indent="-361950" lvl="3" marL="1828800" rtl="0">
              <a:spcBef>
                <a:spcPts val="400"/>
              </a:spcBef>
              <a:spcAft>
                <a:spcPts val="0"/>
              </a:spcAft>
              <a:buClr>
                <a:schemeClr val="lt1"/>
              </a:buClr>
              <a:buSzPts val="2100"/>
              <a:buChar char="–"/>
              <a:defRPr>
                <a:solidFill>
                  <a:schemeClr val="lt1"/>
                </a:solidFill>
              </a:defRPr>
            </a:lvl4pPr>
            <a:lvl5pPr indent="-361950" lvl="4" marL="2286000" rtl="0">
              <a:spcBef>
                <a:spcPts val="400"/>
              </a:spcBef>
              <a:spcAft>
                <a:spcPts val="0"/>
              </a:spcAft>
              <a:buClr>
                <a:schemeClr val="lt1"/>
              </a:buClr>
              <a:buSzPts val="2100"/>
              <a:buChar char="»"/>
              <a:defRPr>
                <a:solidFill>
                  <a:schemeClr val="lt1"/>
                </a:solidFill>
              </a:defRPr>
            </a:lvl5pPr>
            <a:lvl6pPr indent="-361950" lvl="5" marL="2743200" rtl="0">
              <a:spcBef>
                <a:spcPts val="400"/>
              </a:spcBef>
              <a:spcAft>
                <a:spcPts val="0"/>
              </a:spcAft>
              <a:buClr>
                <a:schemeClr val="lt1"/>
              </a:buClr>
              <a:buSzPts val="2100"/>
              <a:buChar char="•"/>
              <a:defRPr>
                <a:solidFill>
                  <a:schemeClr val="lt1"/>
                </a:solidFill>
              </a:defRPr>
            </a:lvl6pPr>
            <a:lvl7pPr indent="-361950" lvl="6" marL="3200400" rtl="0">
              <a:spcBef>
                <a:spcPts val="400"/>
              </a:spcBef>
              <a:spcAft>
                <a:spcPts val="0"/>
              </a:spcAft>
              <a:buClr>
                <a:schemeClr val="lt1"/>
              </a:buClr>
              <a:buSzPts val="2100"/>
              <a:buChar char="•"/>
              <a:defRPr>
                <a:solidFill>
                  <a:schemeClr val="lt1"/>
                </a:solidFill>
              </a:defRPr>
            </a:lvl7pPr>
            <a:lvl8pPr indent="-361950" lvl="7" marL="3657600" rtl="0">
              <a:spcBef>
                <a:spcPts val="400"/>
              </a:spcBef>
              <a:spcAft>
                <a:spcPts val="0"/>
              </a:spcAft>
              <a:buClr>
                <a:schemeClr val="lt1"/>
              </a:buClr>
              <a:buSzPts val="2100"/>
              <a:buChar char="•"/>
              <a:defRPr>
                <a:solidFill>
                  <a:schemeClr val="lt1"/>
                </a:solidFill>
              </a:defRPr>
            </a:lvl8pPr>
            <a:lvl9pPr indent="-361950" lvl="8" marL="4114800" rtl="0">
              <a:spcBef>
                <a:spcPts val="400"/>
              </a:spcBef>
              <a:spcAft>
                <a:spcPts val="0"/>
              </a:spcAft>
              <a:buClr>
                <a:schemeClr val="lt1"/>
              </a:buClr>
              <a:buSzPts val="2100"/>
              <a:buChar char="•"/>
              <a:defRPr>
                <a:solidFill>
                  <a:schemeClr val="lt1"/>
                </a:solidFill>
              </a:defRPr>
            </a:lvl9pPr>
          </a:lstStyle>
          <a:p/>
        </p:txBody>
      </p:sp>
      <p:sp>
        <p:nvSpPr>
          <p:cNvPr id="43" name="Google Shape;43;p3"/>
          <p:cNvSpPr txBox="1"/>
          <p:nvPr>
            <p:ph idx="16" type="subTitle"/>
          </p:nvPr>
        </p:nvSpPr>
        <p:spPr>
          <a:xfrm>
            <a:off x="2500175" y="7016600"/>
            <a:ext cx="687000" cy="820800"/>
          </a:xfrm>
          <a:prstGeom prst="rect">
            <a:avLst/>
          </a:prstGeom>
        </p:spPr>
        <p:txBody>
          <a:bodyPr anchorCtr="0" anchor="t" bIns="0" lIns="0" spcFirstLastPara="1" rIns="0" wrap="square" tIns="0">
            <a:noAutofit/>
          </a:bodyPr>
          <a:lstStyle>
            <a:lvl1pPr lvl="0" rtl="0">
              <a:spcBef>
                <a:spcPts val="640"/>
              </a:spcBef>
              <a:spcAft>
                <a:spcPts val="0"/>
              </a:spcAft>
              <a:buClr>
                <a:schemeClr val="lt1"/>
              </a:buClr>
              <a:buSzPts val="6500"/>
              <a:buFont typeface="Cardo"/>
              <a:buNone/>
              <a:defRPr sz="6500">
                <a:solidFill>
                  <a:schemeClr val="lt1"/>
                </a:solidFill>
                <a:latin typeface="Cardo"/>
                <a:ea typeface="Cardo"/>
                <a:cs typeface="Cardo"/>
                <a:sym typeface="Cardo"/>
              </a:defRPr>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3">
    <p:spTree>
      <p:nvGrpSpPr>
        <p:cNvPr id="44" name="Shape 44"/>
        <p:cNvGrpSpPr/>
        <p:nvPr/>
      </p:nvGrpSpPr>
      <p:grpSpPr>
        <a:xfrm>
          <a:off x="0" y="0"/>
          <a:ext cx="0" cy="0"/>
          <a:chOff x="0" y="0"/>
          <a:chExt cx="0" cy="0"/>
        </a:xfrm>
      </p:grpSpPr>
      <p:sp>
        <p:nvSpPr>
          <p:cNvPr id="45" name="Google Shape;45;p4"/>
          <p:cNvSpPr/>
          <p:nvPr>
            <p:ph idx="2" type="pic"/>
          </p:nvPr>
        </p:nvSpPr>
        <p:spPr>
          <a:xfrm>
            <a:off x="-19075" y="-30525"/>
            <a:ext cx="4132800" cy="10285800"/>
          </a:xfrm>
          <a:prstGeom prst="rect">
            <a:avLst/>
          </a:prstGeom>
          <a:noFill/>
          <a:ln>
            <a:noFill/>
          </a:ln>
        </p:spPr>
      </p:sp>
      <p:sp>
        <p:nvSpPr>
          <p:cNvPr id="46" name="Google Shape;46;p4"/>
          <p:cNvSpPr/>
          <p:nvPr>
            <p:ph idx="3" type="pic"/>
          </p:nvPr>
        </p:nvSpPr>
        <p:spPr>
          <a:xfrm>
            <a:off x="4580475" y="-15275"/>
            <a:ext cx="4113600" cy="10287000"/>
          </a:xfrm>
          <a:prstGeom prst="rect">
            <a:avLst/>
          </a:prstGeom>
          <a:noFill/>
          <a:ln>
            <a:noFill/>
          </a:ln>
        </p:spPr>
      </p:sp>
      <p:grpSp>
        <p:nvGrpSpPr>
          <p:cNvPr id="47" name="Google Shape;47;p4"/>
          <p:cNvGrpSpPr/>
          <p:nvPr/>
        </p:nvGrpSpPr>
        <p:grpSpPr>
          <a:xfrm>
            <a:off x="6605335" y="1028700"/>
            <a:ext cx="11682742" cy="8229781"/>
            <a:chOff x="0" y="0"/>
            <a:chExt cx="3076916" cy="2167500"/>
          </a:xfrm>
        </p:grpSpPr>
        <p:sp>
          <p:nvSpPr>
            <p:cNvPr id="48" name="Google Shape;48;p4"/>
            <p:cNvSpPr/>
            <p:nvPr/>
          </p:nvSpPr>
          <p:spPr>
            <a:xfrm>
              <a:off x="0" y="0"/>
              <a:ext cx="3076916" cy="2167467"/>
            </a:xfrm>
            <a:custGeom>
              <a:rect b="b" l="l" r="r" t="t"/>
              <a:pathLst>
                <a:path extrusionOk="0" h="2167467" w="3076916">
                  <a:moveTo>
                    <a:pt x="0" y="0"/>
                  </a:moveTo>
                  <a:lnTo>
                    <a:pt x="3076916" y="0"/>
                  </a:lnTo>
                  <a:lnTo>
                    <a:pt x="3076916" y="2167467"/>
                  </a:lnTo>
                  <a:lnTo>
                    <a:pt x="0" y="2167467"/>
                  </a:lnTo>
                  <a:close/>
                </a:path>
              </a:pathLst>
            </a:custGeom>
            <a:solidFill>
              <a:srgbClr val="0F1A38"/>
            </a:solidFill>
            <a:ln>
              <a:noFill/>
            </a:ln>
          </p:spPr>
        </p:sp>
        <p:sp>
          <p:nvSpPr>
            <p:cNvPr id="49" name="Google Shape;49;p4"/>
            <p:cNvSpPr txBox="1"/>
            <p:nvPr/>
          </p:nvSpPr>
          <p:spPr>
            <a:xfrm>
              <a:off x="0" y="38100"/>
              <a:ext cx="3076800" cy="2129400"/>
            </a:xfrm>
            <a:prstGeom prst="rect">
              <a:avLst/>
            </a:prstGeom>
            <a:noFill/>
            <a:ln>
              <a:noFill/>
            </a:ln>
          </p:spPr>
          <p:txBody>
            <a:bodyPr anchorCtr="0" anchor="ctr" bIns="50800" lIns="50800" spcFirstLastPara="1" rIns="50800" wrap="square" tIns="50800">
              <a:noAutofit/>
            </a:bodyPr>
            <a:lstStyle/>
            <a:p>
              <a:pPr indent="0" lvl="0" marL="0" marR="0" rtl="0" algn="ctr">
                <a:lnSpc>
                  <a:spcPct val="120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50" name="Google Shape;50;p4"/>
          <p:cNvCxnSpPr/>
          <p:nvPr/>
        </p:nvCxnSpPr>
        <p:spPr>
          <a:xfrm rot="10800000">
            <a:off x="18307050" y="3598635"/>
            <a:ext cx="0" cy="3617700"/>
          </a:xfrm>
          <a:prstGeom prst="straightConnector1">
            <a:avLst/>
          </a:prstGeom>
          <a:noFill/>
          <a:ln cap="flat" cmpd="sng" w="38100">
            <a:solidFill>
              <a:srgbClr val="FFFFFF"/>
            </a:solidFill>
            <a:prstDash val="solid"/>
            <a:round/>
            <a:headEnd len="sm" w="sm" type="none"/>
            <a:tailEnd len="sm" w="sm" type="none"/>
          </a:ln>
        </p:spPr>
      </p:cxnSp>
      <p:pic>
        <p:nvPicPr>
          <p:cNvPr id="51" name="Google Shape;51;p4"/>
          <p:cNvPicPr preferRelativeResize="0"/>
          <p:nvPr/>
        </p:nvPicPr>
        <p:blipFill rotWithShape="1">
          <a:blip r:embed="rId2">
            <a:alphaModFix/>
          </a:blip>
          <a:srcRect b="0" l="44348" r="0" t="0"/>
          <a:stretch/>
        </p:blipFill>
        <p:spPr>
          <a:xfrm>
            <a:off x="8110504" y="650"/>
            <a:ext cx="10176350" cy="10285701"/>
          </a:xfrm>
          <a:prstGeom prst="rect">
            <a:avLst/>
          </a:prstGeom>
          <a:noFill/>
          <a:ln>
            <a:noFill/>
          </a:ln>
        </p:spPr>
      </p:pic>
      <p:grpSp>
        <p:nvGrpSpPr>
          <p:cNvPr id="52" name="Google Shape;52;p4"/>
          <p:cNvGrpSpPr/>
          <p:nvPr/>
        </p:nvGrpSpPr>
        <p:grpSpPr>
          <a:xfrm>
            <a:off x="10970680" y="3345310"/>
            <a:ext cx="526619" cy="526619"/>
            <a:chOff x="0" y="0"/>
            <a:chExt cx="138697" cy="138697"/>
          </a:xfrm>
        </p:grpSpPr>
        <p:sp>
          <p:nvSpPr>
            <p:cNvPr id="53" name="Google Shape;53;p4"/>
            <p:cNvSpPr/>
            <p:nvPr/>
          </p:nvSpPr>
          <p:spPr>
            <a:xfrm>
              <a:off x="0" y="0"/>
              <a:ext cx="138697" cy="138697"/>
            </a:xfrm>
            <a:custGeom>
              <a:rect b="b" l="l" r="r" t="t"/>
              <a:pathLst>
                <a:path extrusionOk="0" h="138697" w="138697">
                  <a:moveTo>
                    <a:pt x="0" y="0"/>
                  </a:moveTo>
                  <a:lnTo>
                    <a:pt x="138697" y="0"/>
                  </a:lnTo>
                  <a:lnTo>
                    <a:pt x="138697" y="138697"/>
                  </a:lnTo>
                  <a:lnTo>
                    <a:pt x="0" y="138697"/>
                  </a:lnTo>
                  <a:close/>
                </a:path>
              </a:pathLst>
            </a:custGeom>
            <a:solidFill>
              <a:srgbClr val="0B6AE9"/>
            </a:solidFill>
            <a:ln>
              <a:noFill/>
            </a:ln>
          </p:spPr>
        </p:sp>
        <p:sp>
          <p:nvSpPr>
            <p:cNvPr id="54" name="Google Shape;54;p4"/>
            <p:cNvSpPr txBox="1"/>
            <p:nvPr/>
          </p:nvSpPr>
          <p:spPr>
            <a:xfrm>
              <a:off x="0" y="38100"/>
              <a:ext cx="138600" cy="100500"/>
            </a:xfrm>
            <a:prstGeom prst="rect">
              <a:avLst/>
            </a:prstGeom>
            <a:noFill/>
            <a:ln>
              <a:noFill/>
            </a:ln>
          </p:spPr>
          <p:txBody>
            <a:bodyPr anchorCtr="0" anchor="ctr" bIns="50800" lIns="50800" spcFirstLastPara="1" rIns="50800" wrap="square" tIns="50800">
              <a:noAutofit/>
            </a:bodyPr>
            <a:lstStyle/>
            <a:p>
              <a:pPr indent="0" lvl="0" marL="0" marR="0" rtl="0" algn="ctr">
                <a:lnSpc>
                  <a:spcPct val="120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5" name="Google Shape;55;p4"/>
          <p:cNvGrpSpPr/>
          <p:nvPr/>
        </p:nvGrpSpPr>
        <p:grpSpPr>
          <a:xfrm>
            <a:off x="15783313" y="3345310"/>
            <a:ext cx="526619" cy="526619"/>
            <a:chOff x="0" y="0"/>
            <a:chExt cx="138697" cy="138697"/>
          </a:xfrm>
        </p:grpSpPr>
        <p:sp>
          <p:nvSpPr>
            <p:cNvPr id="56" name="Google Shape;56;p4"/>
            <p:cNvSpPr/>
            <p:nvPr/>
          </p:nvSpPr>
          <p:spPr>
            <a:xfrm>
              <a:off x="0" y="0"/>
              <a:ext cx="138697" cy="138697"/>
            </a:xfrm>
            <a:custGeom>
              <a:rect b="b" l="l" r="r" t="t"/>
              <a:pathLst>
                <a:path extrusionOk="0" h="138697" w="138697">
                  <a:moveTo>
                    <a:pt x="0" y="0"/>
                  </a:moveTo>
                  <a:lnTo>
                    <a:pt x="138697" y="0"/>
                  </a:lnTo>
                  <a:lnTo>
                    <a:pt x="138697" y="138697"/>
                  </a:lnTo>
                  <a:lnTo>
                    <a:pt x="0" y="138697"/>
                  </a:lnTo>
                  <a:close/>
                </a:path>
              </a:pathLst>
            </a:custGeom>
            <a:solidFill>
              <a:srgbClr val="0B6AE9"/>
            </a:solidFill>
            <a:ln>
              <a:noFill/>
            </a:ln>
          </p:spPr>
        </p:sp>
        <p:sp>
          <p:nvSpPr>
            <p:cNvPr id="57" name="Google Shape;57;p4"/>
            <p:cNvSpPr txBox="1"/>
            <p:nvPr/>
          </p:nvSpPr>
          <p:spPr>
            <a:xfrm>
              <a:off x="0" y="38100"/>
              <a:ext cx="138600" cy="100500"/>
            </a:xfrm>
            <a:prstGeom prst="rect">
              <a:avLst/>
            </a:prstGeom>
            <a:noFill/>
            <a:ln>
              <a:noFill/>
            </a:ln>
          </p:spPr>
          <p:txBody>
            <a:bodyPr anchorCtr="0" anchor="ctr" bIns="50800" lIns="50800" spcFirstLastPara="1" rIns="50800" wrap="square" tIns="50800">
              <a:noAutofit/>
            </a:bodyPr>
            <a:lstStyle/>
            <a:p>
              <a:pPr indent="0" lvl="0" marL="0" marR="0" rtl="0" algn="ctr">
                <a:lnSpc>
                  <a:spcPct val="120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8" name="Google Shape;58;p4"/>
          <p:cNvGrpSpPr/>
          <p:nvPr/>
        </p:nvGrpSpPr>
        <p:grpSpPr>
          <a:xfrm>
            <a:off x="13573113" y="6943991"/>
            <a:ext cx="526619" cy="526619"/>
            <a:chOff x="0" y="0"/>
            <a:chExt cx="138697" cy="138697"/>
          </a:xfrm>
        </p:grpSpPr>
        <p:sp>
          <p:nvSpPr>
            <p:cNvPr id="59" name="Google Shape;59;p4"/>
            <p:cNvSpPr/>
            <p:nvPr/>
          </p:nvSpPr>
          <p:spPr>
            <a:xfrm>
              <a:off x="0" y="0"/>
              <a:ext cx="138697" cy="138697"/>
            </a:xfrm>
            <a:custGeom>
              <a:rect b="b" l="l" r="r" t="t"/>
              <a:pathLst>
                <a:path extrusionOk="0" h="138697" w="138697">
                  <a:moveTo>
                    <a:pt x="0" y="0"/>
                  </a:moveTo>
                  <a:lnTo>
                    <a:pt x="138697" y="0"/>
                  </a:lnTo>
                  <a:lnTo>
                    <a:pt x="138697" y="138697"/>
                  </a:lnTo>
                  <a:lnTo>
                    <a:pt x="0" y="138697"/>
                  </a:lnTo>
                  <a:close/>
                </a:path>
              </a:pathLst>
            </a:custGeom>
            <a:solidFill>
              <a:srgbClr val="0B6AE9"/>
            </a:solidFill>
            <a:ln>
              <a:noFill/>
            </a:ln>
          </p:spPr>
        </p:sp>
        <p:sp>
          <p:nvSpPr>
            <p:cNvPr id="60" name="Google Shape;60;p4"/>
            <p:cNvSpPr txBox="1"/>
            <p:nvPr/>
          </p:nvSpPr>
          <p:spPr>
            <a:xfrm>
              <a:off x="0" y="38100"/>
              <a:ext cx="138600" cy="100500"/>
            </a:xfrm>
            <a:prstGeom prst="rect">
              <a:avLst/>
            </a:prstGeom>
            <a:noFill/>
            <a:ln>
              <a:noFill/>
            </a:ln>
          </p:spPr>
          <p:txBody>
            <a:bodyPr anchorCtr="0" anchor="ctr" bIns="50800" lIns="50800" spcFirstLastPara="1" rIns="50800" wrap="square" tIns="50800">
              <a:noAutofit/>
            </a:bodyPr>
            <a:lstStyle/>
            <a:p>
              <a:pPr indent="0" lvl="0" marL="0" marR="0" rtl="0" algn="ctr">
                <a:lnSpc>
                  <a:spcPct val="120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1" name="Google Shape;61;p4"/>
          <p:cNvSpPr txBox="1"/>
          <p:nvPr>
            <p:ph idx="1" type="subTitle"/>
          </p:nvPr>
        </p:nvSpPr>
        <p:spPr>
          <a:xfrm>
            <a:off x="10162950" y="2141375"/>
            <a:ext cx="2271300" cy="820800"/>
          </a:xfrm>
          <a:prstGeom prst="rect">
            <a:avLst/>
          </a:prstGeom>
        </p:spPr>
        <p:txBody>
          <a:bodyPr anchorCtr="0" anchor="t" bIns="0" lIns="0" spcFirstLastPara="1" rIns="0" wrap="square" tIns="0">
            <a:noAutofit/>
          </a:bodyPr>
          <a:lstStyle>
            <a:lvl1pPr lvl="0" algn="ctr">
              <a:spcBef>
                <a:spcPts val="640"/>
              </a:spcBef>
              <a:spcAft>
                <a:spcPts val="0"/>
              </a:spcAft>
              <a:buClr>
                <a:schemeClr val="lt1"/>
              </a:buClr>
              <a:buSzPts val="6500"/>
              <a:buFont typeface="Cardo"/>
              <a:buNone/>
              <a:defRPr sz="6500">
                <a:solidFill>
                  <a:schemeClr val="lt1"/>
                </a:solidFill>
                <a:latin typeface="Cardo"/>
                <a:ea typeface="Cardo"/>
                <a:cs typeface="Cardo"/>
                <a:sym typeface="Cardo"/>
              </a:defRPr>
            </a:lvl1pPr>
            <a:lvl2pPr lvl="1">
              <a:spcBef>
                <a:spcPts val="560"/>
              </a:spcBef>
              <a:spcAft>
                <a:spcPts val="0"/>
              </a:spcAft>
              <a:buSzPts val="2100"/>
              <a:buNone/>
              <a:defRPr/>
            </a:lvl2pPr>
            <a:lvl3pPr lvl="2">
              <a:spcBef>
                <a:spcPts val="480"/>
              </a:spcBef>
              <a:spcAft>
                <a:spcPts val="0"/>
              </a:spcAft>
              <a:buSzPts val="2100"/>
              <a:buNone/>
              <a:defRPr/>
            </a:lvl3pPr>
            <a:lvl4pPr lvl="3">
              <a:spcBef>
                <a:spcPts val="400"/>
              </a:spcBef>
              <a:spcAft>
                <a:spcPts val="0"/>
              </a:spcAft>
              <a:buSzPts val="2100"/>
              <a:buNone/>
              <a:defRPr/>
            </a:lvl4pPr>
            <a:lvl5pPr lvl="4">
              <a:spcBef>
                <a:spcPts val="400"/>
              </a:spcBef>
              <a:spcAft>
                <a:spcPts val="0"/>
              </a:spcAft>
              <a:buSzPts val="2100"/>
              <a:buNone/>
              <a:defRPr/>
            </a:lvl5pPr>
            <a:lvl6pPr lvl="5">
              <a:spcBef>
                <a:spcPts val="400"/>
              </a:spcBef>
              <a:spcAft>
                <a:spcPts val="0"/>
              </a:spcAft>
              <a:buSzPts val="2100"/>
              <a:buNone/>
              <a:defRPr/>
            </a:lvl6pPr>
            <a:lvl7pPr lvl="6">
              <a:spcBef>
                <a:spcPts val="400"/>
              </a:spcBef>
              <a:spcAft>
                <a:spcPts val="0"/>
              </a:spcAft>
              <a:buSzPts val="2100"/>
              <a:buNone/>
              <a:defRPr/>
            </a:lvl7pPr>
            <a:lvl8pPr lvl="7">
              <a:spcBef>
                <a:spcPts val="400"/>
              </a:spcBef>
              <a:spcAft>
                <a:spcPts val="0"/>
              </a:spcAft>
              <a:buSzPts val="2100"/>
              <a:buNone/>
              <a:defRPr/>
            </a:lvl8pPr>
            <a:lvl9pPr lvl="8">
              <a:spcBef>
                <a:spcPts val="400"/>
              </a:spcBef>
              <a:spcAft>
                <a:spcPts val="0"/>
              </a:spcAft>
              <a:buSzPts val="2100"/>
              <a:buNone/>
              <a:defRPr/>
            </a:lvl9pPr>
          </a:lstStyle>
          <a:p/>
        </p:txBody>
      </p:sp>
      <p:sp>
        <p:nvSpPr>
          <p:cNvPr id="62" name="Google Shape;62;p4"/>
          <p:cNvSpPr txBox="1"/>
          <p:nvPr>
            <p:ph idx="4" type="body"/>
          </p:nvPr>
        </p:nvSpPr>
        <p:spPr>
          <a:xfrm>
            <a:off x="9962550" y="4259850"/>
            <a:ext cx="2672100" cy="820800"/>
          </a:xfrm>
          <a:prstGeom prst="rect">
            <a:avLst/>
          </a:prstGeom>
        </p:spPr>
        <p:txBody>
          <a:bodyPr anchorCtr="0" anchor="t" bIns="0" lIns="0" spcFirstLastPara="1" rIns="0" wrap="square" tIns="0">
            <a:noAutofit/>
          </a:bodyPr>
          <a:lstStyle>
            <a:lvl1pPr indent="-361950" lvl="0" marL="457200">
              <a:spcBef>
                <a:spcPts val="640"/>
              </a:spcBef>
              <a:spcAft>
                <a:spcPts val="0"/>
              </a:spcAft>
              <a:buClr>
                <a:schemeClr val="lt1"/>
              </a:buClr>
              <a:buSzPts val="2100"/>
              <a:buChar char="•"/>
              <a:defRPr sz="2100">
                <a:solidFill>
                  <a:schemeClr val="lt1"/>
                </a:solidFill>
              </a:defRPr>
            </a:lvl1pPr>
            <a:lvl2pPr indent="-361950" lvl="1" marL="914400">
              <a:spcBef>
                <a:spcPts val="560"/>
              </a:spcBef>
              <a:spcAft>
                <a:spcPts val="0"/>
              </a:spcAft>
              <a:buClr>
                <a:schemeClr val="lt1"/>
              </a:buClr>
              <a:buSzPts val="2100"/>
              <a:buChar char="–"/>
              <a:defRPr>
                <a:solidFill>
                  <a:schemeClr val="lt1"/>
                </a:solidFill>
              </a:defRPr>
            </a:lvl2pPr>
            <a:lvl3pPr indent="-361950" lvl="2" marL="1371600">
              <a:spcBef>
                <a:spcPts val="480"/>
              </a:spcBef>
              <a:spcAft>
                <a:spcPts val="0"/>
              </a:spcAft>
              <a:buClr>
                <a:schemeClr val="lt1"/>
              </a:buClr>
              <a:buSzPts val="2100"/>
              <a:buChar char="•"/>
              <a:defRPr>
                <a:solidFill>
                  <a:schemeClr val="lt1"/>
                </a:solidFill>
              </a:defRPr>
            </a:lvl3pPr>
            <a:lvl4pPr indent="-361950" lvl="3" marL="1828800">
              <a:spcBef>
                <a:spcPts val="400"/>
              </a:spcBef>
              <a:spcAft>
                <a:spcPts val="0"/>
              </a:spcAft>
              <a:buClr>
                <a:schemeClr val="lt1"/>
              </a:buClr>
              <a:buSzPts val="2100"/>
              <a:buChar char="–"/>
              <a:defRPr>
                <a:solidFill>
                  <a:schemeClr val="lt1"/>
                </a:solidFill>
              </a:defRPr>
            </a:lvl4pPr>
            <a:lvl5pPr indent="-361950" lvl="4" marL="2286000">
              <a:spcBef>
                <a:spcPts val="400"/>
              </a:spcBef>
              <a:spcAft>
                <a:spcPts val="0"/>
              </a:spcAft>
              <a:buClr>
                <a:schemeClr val="lt1"/>
              </a:buClr>
              <a:buSzPts val="2100"/>
              <a:buChar char="»"/>
              <a:defRPr>
                <a:solidFill>
                  <a:schemeClr val="lt1"/>
                </a:solidFill>
              </a:defRPr>
            </a:lvl5pPr>
            <a:lvl6pPr indent="-361950" lvl="5" marL="2743200">
              <a:spcBef>
                <a:spcPts val="400"/>
              </a:spcBef>
              <a:spcAft>
                <a:spcPts val="0"/>
              </a:spcAft>
              <a:buClr>
                <a:schemeClr val="lt1"/>
              </a:buClr>
              <a:buSzPts val="2100"/>
              <a:buChar char="•"/>
              <a:defRPr>
                <a:solidFill>
                  <a:schemeClr val="lt1"/>
                </a:solidFill>
              </a:defRPr>
            </a:lvl6pPr>
            <a:lvl7pPr indent="-361950" lvl="6" marL="3200400">
              <a:spcBef>
                <a:spcPts val="400"/>
              </a:spcBef>
              <a:spcAft>
                <a:spcPts val="0"/>
              </a:spcAft>
              <a:buClr>
                <a:schemeClr val="lt1"/>
              </a:buClr>
              <a:buSzPts val="2100"/>
              <a:buChar char="•"/>
              <a:defRPr>
                <a:solidFill>
                  <a:schemeClr val="lt1"/>
                </a:solidFill>
              </a:defRPr>
            </a:lvl7pPr>
            <a:lvl8pPr indent="-361950" lvl="7" marL="3657600">
              <a:spcBef>
                <a:spcPts val="400"/>
              </a:spcBef>
              <a:spcAft>
                <a:spcPts val="0"/>
              </a:spcAft>
              <a:buClr>
                <a:schemeClr val="lt1"/>
              </a:buClr>
              <a:buSzPts val="2100"/>
              <a:buChar char="•"/>
              <a:defRPr>
                <a:solidFill>
                  <a:schemeClr val="lt1"/>
                </a:solidFill>
              </a:defRPr>
            </a:lvl8pPr>
            <a:lvl9pPr indent="-361950" lvl="8" marL="4114800">
              <a:spcBef>
                <a:spcPts val="400"/>
              </a:spcBef>
              <a:spcAft>
                <a:spcPts val="0"/>
              </a:spcAft>
              <a:buClr>
                <a:schemeClr val="lt1"/>
              </a:buClr>
              <a:buSzPts val="2100"/>
              <a:buChar char="•"/>
              <a:defRPr>
                <a:solidFill>
                  <a:schemeClr val="lt1"/>
                </a:solidFill>
              </a:defRPr>
            </a:lvl9pPr>
          </a:lstStyle>
          <a:p/>
        </p:txBody>
      </p:sp>
      <p:sp>
        <p:nvSpPr>
          <p:cNvPr id="63" name="Google Shape;63;p4"/>
          <p:cNvSpPr txBox="1"/>
          <p:nvPr>
            <p:ph idx="5" type="subTitle"/>
          </p:nvPr>
        </p:nvSpPr>
        <p:spPr>
          <a:xfrm>
            <a:off x="14910975" y="2255625"/>
            <a:ext cx="2271300" cy="820800"/>
          </a:xfrm>
          <a:prstGeom prst="rect">
            <a:avLst/>
          </a:prstGeom>
        </p:spPr>
        <p:txBody>
          <a:bodyPr anchorCtr="0" anchor="t" bIns="0" lIns="0" spcFirstLastPara="1" rIns="0" wrap="square" tIns="0">
            <a:noAutofit/>
          </a:bodyPr>
          <a:lstStyle>
            <a:lvl1pPr lvl="0" rtl="0" algn="ctr">
              <a:spcBef>
                <a:spcPts val="640"/>
              </a:spcBef>
              <a:spcAft>
                <a:spcPts val="0"/>
              </a:spcAft>
              <a:buClr>
                <a:schemeClr val="lt1"/>
              </a:buClr>
              <a:buSzPts val="6500"/>
              <a:buFont typeface="Cardo"/>
              <a:buNone/>
              <a:defRPr sz="6500">
                <a:solidFill>
                  <a:schemeClr val="lt1"/>
                </a:solidFill>
                <a:latin typeface="Cardo"/>
                <a:ea typeface="Cardo"/>
                <a:cs typeface="Cardo"/>
                <a:sym typeface="Cardo"/>
              </a:defRPr>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p:txBody>
      </p:sp>
      <p:sp>
        <p:nvSpPr>
          <p:cNvPr id="64" name="Google Shape;64;p4"/>
          <p:cNvSpPr txBox="1"/>
          <p:nvPr>
            <p:ph idx="6" type="body"/>
          </p:nvPr>
        </p:nvSpPr>
        <p:spPr>
          <a:xfrm>
            <a:off x="14710575" y="4374100"/>
            <a:ext cx="2672100" cy="820800"/>
          </a:xfrm>
          <a:prstGeom prst="rect">
            <a:avLst/>
          </a:prstGeom>
        </p:spPr>
        <p:txBody>
          <a:bodyPr anchorCtr="0" anchor="t" bIns="0" lIns="0" spcFirstLastPara="1" rIns="0" wrap="square" tIns="0">
            <a:noAutofit/>
          </a:bodyPr>
          <a:lstStyle>
            <a:lvl1pPr indent="-361950" lvl="0" marL="457200" rtl="0">
              <a:spcBef>
                <a:spcPts val="640"/>
              </a:spcBef>
              <a:spcAft>
                <a:spcPts val="0"/>
              </a:spcAft>
              <a:buClr>
                <a:schemeClr val="lt1"/>
              </a:buClr>
              <a:buSzPts val="2100"/>
              <a:buChar char="•"/>
              <a:defRPr sz="2100">
                <a:solidFill>
                  <a:schemeClr val="lt1"/>
                </a:solidFill>
              </a:defRPr>
            </a:lvl1pPr>
            <a:lvl2pPr indent="-361950" lvl="1" marL="914400" rtl="0">
              <a:spcBef>
                <a:spcPts val="560"/>
              </a:spcBef>
              <a:spcAft>
                <a:spcPts val="0"/>
              </a:spcAft>
              <a:buClr>
                <a:schemeClr val="lt1"/>
              </a:buClr>
              <a:buSzPts val="2100"/>
              <a:buChar char="–"/>
              <a:defRPr>
                <a:solidFill>
                  <a:schemeClr val="lt1"/>
                </a:solidFill>
              </a:defRPr>
            </a:lvl2pPr>
            <a:lvl3pPr indent="-361950" lvl="2" marL="1371600" rtl="0">
              <a:spcBef>
                <a:spcPts val="480"/>
              </a:spcBef>
              <a:spcAft>
                <a:spcPts val="0"/>
              </a:spcAft>
              <a:buClr>
                <a:schemeClr val="lt1"/>
              </a:buClr>
              <a:buSzPts val="2100"/>
              <a:buChar char="•"/>
              <a:defRPr>
                <a:solidFill>
                  <a:schemeClr val="lt1"/>
                </a:solidFill>
              </a:defRPr>
            </a:lvl3pPr>
            <a:lvl4pPr indent="-361950" lvl="3" marL="1828800" rtl="0">
              <a:spcBef>
                <a:spcPts val="400"/>
              </a:spcBef>
              <a:spcAft>
                <a:spcPts val="0"/>
              </a:spcAft>
              <a:buClr>
                <a:schemeClr val="lt1"/>
              </a:buClr>
              <a:buSzPts val="2100"/>
              <a:buChar char="–"/>
              <a:defRPr>
                <a:solidFill>
                  <a:schemeClr val="lt1"/>
                </a:solidFill>
              </a:defRPr>
            </a:lvl4pPr>
            <a:lvl5pPr indent="-361950" lvl="4" marL="2286000" rtl="0">
              <a:spcBef>
                <a:spcPts val="400"/>
              </a:spcBef>
              <a:spcAft>
                <a:spcPts val="0"/>
              </a:spcAft>
              <a:buClr>
                <a:schemeClr val="lt1"/>
              </a:buClr>
              <a:buSzPts val="2100"/>
              <a:buChar char="»"/>
              <a:defRPr>
                <a:solidFill>
                  <a:schemeClr val="lt1"/>
                </a:solidFill>
              </a:defRPr>
            </a:lvl5pPr>
            <a:lvl6pPr indent="-361950" lvl="5" marL="2743200" rtl="0">
              <a:spcBef>
                <a:spcPts val="400"/>
              </a:spcBef>
              <a:spcAft>
                <a:spcPts val="0"/>
              </a:spcAft>
              <a:buClr>
                <a:schemeClr val="lt1"/>
              </a:buClr>
              <a:buSzPts val="2100"/>
              <a:buChar char="•"/>
              <a:defRPr>
                <a:solidFill>
                  <a:schemeClr val="lt1"/>
                </a:solidFill>
              </a:defRPr>
            </a:lvl6pPr>
            <a:lvl7pPr indent="-361950" lvl="6" marL="3200400" rtl="0">
              <a:spcBef>
                <a:spcPts val="400"/>
              </a:spcBef>
              <a:spcAft>
                <a:spcPts val="0"/>
              </a:spcAft>
              <a:buClr>
                <a:schemeClr val="lt1"/>
              </a:buClr>
              <a:buSzPts val="2100"/>
              <a:buChar char="•"/>
              <a:defRPr>
                <a:solidFill>
                  <a:schemeClr val="lt1"/>
                </a:solidFill>
              </a:defRPr>
            </a:lvl7pPr>
            <a:lvl8pPr indent="-361950" lvl="7" marL="3657600" rtl="0">
              <a:spcBef>
                <a:spcPts val="400"/>
              </a:spcBef>
              <a:spcAft>
                <a:spcPts val="0"/>
              </a:spcAft>
              <a:buClr>
                <a:schemeClr val="lt1"/>
              </a:buClr>
              <a:buSzPts val="2100"/>
              <a:buChar char="•"/>
              <a:defRPr>
                <a:solidFill>
                  <a:schemeClr val="lt1"/>
                </a:solidFill>
              </a:defRPr>
            </a:lvl8pPr>
            <a:lvl9pPr indent="-361950" lvl="8" marL="4114800" rtl="0">
              <a:spcBef>
                <a:spcPts val="400"/>
              </a:spcBef>
              <a:spcAft>
                <a:spcPts val="0"/>
              </a:spcAft>
              <a:buClr>
                <a:schemeClr val="lt1"/>
              </a:buClr>
              <a:buSzPts val="2100"/>
              <a:buChar char="•"/>
              <a:defRPr>
                <a:solidFill>
                  <a:schemeClr val="lt1"/>
                </a:solidFill>
              </a:defRPr>
            </a:lvl9pPr>
          </a:lstStyle>
          <a:p/>
        </p:txBody>
      </p:sp>
      <p:sp>
        <p:nvSpPr>
          <p:cNvPr id="65" name="Google Shape;65;p4"/>
          <p:cNvSpPr txBox="1"/>
          <p:nvPr>
            <p:ph idx="7" type="subTitle"/>
          </p:nvPr>
        </p:nvSpPr>
        <p:spPr>
          <a:xfrm>
            <a:off x="12700775" y="5737663"/>
            <a:ext cx="2271300" cy="820800"/>
          </a:xfrm>
          <a:prstGeom prst="rect">
            <a:avLst/>
          </a:prstGeom>
        </p:spPr>
        <p:txBody>
          <a:bodyPr anchorCtr="0" anchor="t" bIns="0" lIns="0" spcFirstLastPara="1" rIns="0" wrap="square" tIns="0">
            <a:noAutofit/>
          </a:bodyPr>
          <a:lstStyle>
            <a:lvl1pPr lvl="0" rtl="0" algn="ctr">
              <a:spcBef>
                <a:spcPts val="640"/>
              </a:spcBef>
              <a:spcAft>
                <a:spcPts val="0"/>
              </a:spcAft>
              <a:buClr>
                <a:schemeClr val="lt1"/>
              </a:buClr>
              <a:buSzPts val="6500"/>
              <a:buFont typeface="Cardo"/>
              <a:buNone/>
              <a:defRPr sz="6500">
                <a:solidFill>
                  <a:schemeClr val="lt1"/>
                </a:solidFill>
                <a:latin typeface="Cardo"/>
                <a:ea typeface="Cardo"/>
                <a:cs typeface="Cardo"/>
                <a:sym typeface="Cardo"/>
              </a:defRPr>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p:txBody>
      </p:sp>
      <p:sp>
        <p:nvSpPr>
          <p:cNvPr id="66" name="Google Shape;66;p4"/>
          <p:cNvSpPr txBox="1"/>
          <p:nvPr>
            <p:ph idx="8" type="body"/>
          </p:nvPr>
        </p:nvSpPr>
        <p:spPr>
          <a:xfrm>
            <a:off x="12500375" y="7856138"/>
            <a:ext cx="2672100" cy="820800"/>
          </a:xfrm>
          <a:prstGeom prst="rect">
            <a:avLst/>
          </a:prstGeom>
        </p:spPr>
        <p:txBody>
          <a:bodyPr anchorCtr="0" anchor="t" bIns="0" lIns="0" spcFirstLastPara="1" rIns="0" wrap="square" tIns="0">
            <a:noAutofit/>
          </a:bodyPr>
          <a:lstStyle>
            <a:lvl1pPr indent="-361950" lvl="0" marL="457200" rtl="0">
              <a:spcBef>
                <a:spcPts val="640"/>
              </a:spcBef>
              <a:spcAft>
                <a:spcPts val="0"/>
              </a:spcAft>
              <a:buClr>
                <a:schemeClr val="lt1"/>
              </a:buClr>
              <a:buSzPts val="2100"/>
              <a:buChar char="•"/>
              <a:defRPr sz="2100">
                <a:solidFill>
                  <a:schemeClr val="lt1"/>
                </a:solidFill>
              </a:defRPr>
            </a:lvl1pPr>
            <a:lvl2pPr indent="-361950" lvl="1" marL="914400" rtl="0">
              <a:spcBef>
                <a:spcPts val="560"/>
              </a:spcBef>
              <a:spcAft>
                <a:spcPts val="0"/>
              </a:spcAft>
              <a:buClr>
                <a:schemeClr val="lt1"/>
              </a:buClr>
              <a:buSzPts val="2100"/>
              <a:buChar char="–"/>
              <a:defRPr>
                <a:solidFill>
                  <a:schemeClr val="lt1"/>
                </a:solidFill>
              </a:defRPr>
            </a:lvl2pPr>
            <a:lvl3pPr indent="-361950" lvl="2" marL="1371600" rtl="0">
              <a:spcBef>
                <a:spcPts val="480"/>
              </a:spcBef>
              <a:spcAft>
                <a:spcPts val="0"/>
              </a:spcAft>
              <a:buClr>
                <a:schemeClr val="lt1"/>
              </a:buClr>
              <a:buSzPts val="2100"/>
              <a:buChar char="•"/>
              <a:defRPr>
                <a:solidFill>
                  <a:schemeClr val="lt1"/>
                </a:solidFill>
              </a:defRPr>
            </a:lvl3pPr>
            <a:lvl4pPr indent="-361950" lvl="3" marL="1828800" rtl="0">
              <a:spcBef>
                <a:spcPts val="400"/>
              </a:spcBef>
              <a:spcAft>
                <a:spcPts val="0"/>
              </a:spcAft>
              <a:buClr>
                <a:schemeClr val="lt1"/>
              </a:buClr>
              <a:buSzPts val="2100"/>
              <a:buChar char="–"/>
              <a:defRPr>
                <a:solidFill>
                  <a:schemeClr val="lt1"/>
                </a:solidFill>
              </a:defRPr>
            </a:lvl4pPr>
            <a:lvl5pPr indent="-361950" lvl="4" marL="2286000" rtl="0">
              <a:spcBef>
                <a:spcPts val="400"/>
              </a:spcBef>
              <a:spcAft>
                <a:spcPts val="0"/>
              </a:spcAft>
              <a:buClr>
                <a:schemeClr val="lt1"/>
              </a:buClr>
              <a:buSzPts val="2100"/>
              <a:buChar char="»"/>
              <a:defRPr>
                <a:solidFill>
                  <a:schemeClr val="lt1"/>
                </a:solidFill>
              </a:defRPr>
            </a:lvl5pPr>
            <a:lvl6pPr indent="-361950" lvl="5" marL="2743200" rtl="0">
              <a:spcBef>
                <a:spcPts val="400"/>
              </a:spcBef>
              <a:spcAft>
                <a:spcPts val="0"/>
              </a:spcAft>
              <a:buClr>
                <a:schemeClr val="lt1"/>
              </a:buClr>
              <a:buSzPts val="2100"/>
              <a:buChar char="•"/>
              <a:defRPr>
                <a:solidFill>
                  <a:schemeClr val="lt1"/>
                </a:solidFill>
              </a:defRPr>
            </a:lvl6pPr>
            <a:lvl7pPr indent="-361950" lvl="6" marL="3200400" rtl="0">
              <a:spcBef>
                <a:spcPts val="400"/>
              </a:spcBef>
              <a:spcAft>
                <a:spcPts val="0"/>
              </a:spcAft>
              <a:buClr>
                <a:schemeClr val="lt1"/>
              </a:buClr>
              <a:buSzPts val="2100"/>
              <a:buChar char="•"/>
              <a:defRPr>
                <a:solidFill>
                  <a:schemeClr val="lt1"/>
                </a:solidFill>
              </a:defRPr>
            </a:lvl7pPr>
            <a:lvl8pPr indent="-361950" lvl="7" marL="3657600" rtl="0">
              <a:spcBef>
                <a:spcPts val="400"/>
              </a:spcBef>
              <a:spcAft>
                <a:spcPts val="0"/>
              </a:spcAft>
              <a:buClr>
                <a:schemeClr val="lt1"/>
              </a:buClr>
              <a:buSzPts val="2100"/>
              <a:buChar char="•"/>
              <a:defRPr>
                <a:solidFill>
                  <a:schemeClr val="lt1"/>
                </a:solidFill>
              </a:defRPr>
            </a:lvl8pPr>
            <a:lvl9pPr indent="-361950" lvl="8" marL="4114800" rtl="0">
              <a:spcBef>
                <a:spcPts val="400"/>
              </a:spcBef>
              <a:spcAft>
                <a:spcPts val="0"/>
              </a:spcAft>
              <a:buClr>
                <a:schemeClr val="lt1"/>
              </a:buClr>
              <a:buSzPts val="21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2">
    <p:spTree>
      <p:nvGrpSpPr>
        <p:cNvPr id="67" name="Shape 67"/>
        <p:cNvGrpSpPr/>
        <p:nvPr/>
      </p:nvGrpSpPr>
      <p:grpSpPr>
        <a:xfrm>
          <a:off x="0" y="0"/>
          <a:ext cx="0" cy="0"/>
          <a:chOff x="0" y="0"/>
          <a:chExt cx="0" cy="0"/>
        </a:xfrm>
      </p:grpSpPr>
      <p:grpSp>
        <p:nvGrpSpPr>
          <p:cNvPr id="68" name="Google Shape;68;p5"/>
          <p:cNvGrpSpPr/>
          <p:nvPr/>
        </p:nvGrpSpPr>
        <p:grpSpPr>
          <a:xfrm>
            <a:off x="0" y="0"/>
            <a:ext cx="6310448" cy="10287066"/>
            <a:chOff x="0" y="0"/>
            <a:chExt cx="1662000" cy="2709333"/>
          </a:xfrm>
        </p:grpSpPr>
        <p:sp>
          <p:nvSpPr>
            <p:cNvPr id="69" name="Google Shape;69;p5"/>
            <p:cNvSpPr/>
            <p:nvPr/>
          </p:nvSpPr>
          <p:spPr>
            <a:xfrm>
              <a:off x="0" y="0"/>
              <a:ext cx="1661910" cy="2709333"/>
            </a:xfrm>
            <a:custGeom>
              <a:rect b="b" l="l" r="r" t="t"/>
              <a:pathLst>
                <a:path extrusionOk="0" h="2709333" w="1661910">
                  <a:moveTo>
                    <a:pt x="0" y="0"/>
                  </a:moveTo>
                  <a:lnTo>
                    <a:pt x="1661910" y="0"/>
                  </a:lnTo>
                  <a:lnTo>
                    <a:pt x="1661910" y="2709333"/>
                  </a:lnTo>
                  <a:lnTo>
                    <a:pt x="0" y="2709333"/>
                  </a:lnTo>
                  <a:close/>
                </a:path>
              </a:pathLst>
            </a:custGeom>
            <a:solidFill>
              <a:srgbClr val="0F1A38"/>
            </a:solidFill>
            <a:ln>
              <a:noFill/>
            </a:ln>
          </p:spPr>
        </p:sp>
        <p:sp>
          <p:nvSpPr>
            <p:cNvPr id="70" name="Google Shape;70;p5"/>
            <p:cNvSpPr txBox="1"/>
            <p:nvPr/>
          </p:nvSpPr>
          <p:spPr>
            <a:xfrm>
              <a:off x="0" y="38100"/>
              <a:ext cx="1662000" cy="2671200"/>
            </a:xfrm>
            <a:prstGeom prst="rect">
              <a:avLst/>
            </a:prstGeom>
            <a:noFill/>
            <a:ln>
              <a:noFill/>
            </a:ln>
          </p:spPr>
          <p:txBody>
            <a:bodyPr anchorCtr="0" anchor="ctr" bIns="50800" lIns="50800" spcFirstLastPara="1" rIns="50800" wrap="square" tIns="50800">
              <a:noAutofit/>
            </a:bodyPr>
            <a:lstStyle/>
            <a:p>
              <a:pPr indent="0" lvl="0" marL="0" marR="0" rtl="0" algn="ctr">
                <a:lnSpc>
                  <a:spcPct val="120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1" name="Google Shape;71;p5"/>
          <p:cNvSpPr txBox="1"/>
          <p:nvPr>
            <p:ph type="title"/>
          </p:nvPr>
        </p:nvSpPr>
        <p:spPr>
          <a:xfrm>
            <a:off x="629825" y="1725325"/>
            <a:ext cx="5191200" cy="3569100"/>
          </a:xfrm>
          <a:prstGeom prst="rect">
            <a:avLst/>
          </a:prstGeom>
        </p:spPr>
        <p:txBody>
          <a:bodyPr anchorCtr="0" anchor="t" bIns="0" lIns="0" spcFirstLastPara="1" rIns="0" wrap="square" tIns="0">
            <a:noAutofit/>
          </a:bodyPr>
          <a:lstStyle>
            <a:lvl1pPr lvl="0" algn="l">
              <a:spcBef>
                <a:spcPts val="0"/>
              </a:spcBef>
              <a:spcAft>
                <a:spcPts val="0"/>
              </a:spcAft>
              <a:buClr>
                <a:schemeClr val="lt1"/>
              </a:buClr>
              <a:buSzPts val="6500"/>
              <a:buNone/>
              <a:defRPr sz="6500">
                <a:solidFill>
                  <a:schemeClr val="lt1"/>
                </a:solidFill>
              </a:defRPr>
            </a:lvl1pPr>
            <a:lvl2pPr lvl="1">
              <a:spcBef>
                <a:spcPts val="0"/>
              </a:spcBef>
              <a:spcAft>
                <a:spcPts val="0"/>
              </a:spcAft>
              <a:buSzPts val="13300"/>
              <a:buNone/>
              <a:defRPr/>
            </a:lvl2pPr>
            <a:lvl3pPr lvl="2">
              <a:spcBef>
                <a:spcPts val="0"/>
              </a:spcBef>
              <a:spcAft>
                <a:spcPts val="0"/>
              </a:spcAft>
              <a:buSzPts val="13300"/>
              <a:buNone/>
              <a:defRPr/>
            </a:lvl3pPr>
            <a:lvl4pPr lvl="3">
              <a:spcBef>
                <a:spcPts val="0"/>
              </a:spcBef>
              <a:spcAft>
                <a:spcPts val="0"/>
              </a:spcAft>
              <a:buSzPts val="13300"/>
              <a:buNone/>
              <a:defRPr/>
            </a:lvl4pPr>
            <a:lvl5pPr lvl="4">
              <a:spcBef>
                <a:spcPts val="0"/>
              </a:spcBef>
              <a:spcAft>
                <a:spcPts val="0"/>
              </a:spcAft>
              <a:buSzPts val="13300"/>
              <a:buNone/>
              <a:defRPr/>
            </a:lvl5pPr>
            <a:lvl6pPr lvl="5">
              <a:spcBef>
                <a:spcPts val="0"/>
              </a:spcBef>
              <a:spcAft>
                <a:spcPts val="0"/>
              </a:spcAft>
              <a:buSzPts val="13300"/>
              <a:buNone/>
              <a:defRPr/>
            </a:lvl6pPr>
            <a:lvl7pPr lvl="6">
              <a:spcBef>
                <a:spcPts val="0"/>
              </a:spcBef>
              <a:spcAft>
                <a:spcPts val="0"/>
              </a:spcAft>
              <a:buSzPts val="13300"/>
              <a:buNone/>
              <a:defRPr/>
            </a:lvl7pPr>
            <a:lvl8pPr lvl="7">
              <a:spcBef>
                <a:spcPts val="0"/>
              </a:spcBef>
              <a:spcAft>
                <a:spcPts val="0"/>
              </a:spcAft>
              <a:buSzPts val="13300"/>
              <a:buNone/>
              <a:defRPr/>
            </a:lvl8pPr>
            <a:lvl9pPr lvl="8">
              <a:spcBef>
                <a:spcPts val="0"/>
              </a:spcBef>
              <a:spcAft>
                <a:spcPts val="0"/>
              </a:spcAft>
              <a:buSzPts val="13300"/>
              <a:buNone/>
              <a:defRPr/>
            </a:lvl9pPr>
          </a:lstStyle>
          <a:p/>
        </p:txBody>
      </p:sp>
      <p:sp>
        <p:nvSpPr>
          <p:cNvPr id="72" name="Google Shape;72;p5"/>
          <p:cNvSpPr txBox="1"/>
          <p:nvPr>
            <p:ph idx="1" type="body"/>
          </p:nvPr>
        </p:nvSpPr>
        <p:spPr>
          <a:xfrm>
            <a:off x="667975" y="5210300"/>
            <a:ext cx="4809600" cy="2442900"/>
          </a:xfrm>
          <a:prstGeom prst="rect">
            <a:avLst/>
          </a:prstGeom>
        </p:spPr>
        <p:txBody>
          <a:bodyPr anchorCtr="0" anchor="t" bIns="0" lIns="0" spcFirstLastPara="1" rIns="0" wrap="square" tIns="0">
            <a:noAutofit/>
          </a:bodyPr>
          <a:lstStyle>
            <a:lvl1pPr indent="-361950" lvl="0" marL="457200">
              <a:spcBef>
                <a:spcPts val="640"/>
              </a:spcBef>
              <a:spcAft>
                <a:spcPts val="0"/>
              </a:spcAft>
              <a:buClr>
                <a:schemeClr val="lt1"/>
              </a:buClr>
              <a:buSzPts val="2100"/>
              <a:buChar char="•"/>
              <a:defRPr sz="2100">
                <a:solidFill>
                  <a:schemeClr val="lt1"/>
                </a:solidFill>
              </a:defRPr>
            </a:lvl1pPr>
            <a:lvl2pPr indent="-361950" lvl="1" marL="914400">
              <a:spcBef>
                <a:spcPts val="560"/>
              </a:spcBef>
              <a:spcAft>
                <a:spcPts val="0"/>
              </a:spcAft>
              <a:buClr>
                <a:schemeClr val="lt1"/>
              </a:buClr>
              <a:buSzPts val="2100"/>
              <a:buChar char="–"/>
              <a:defRPr>
                <a:solidFill>
                  <a:schemeClr val="lt1"/>
                </a:solidFill>
              </a:defRPr>
            </a:lvl2pPr>
            <a:lvl3pPr indent="-361950" lvl="2" marL="1371600">
              <a:spcBef>
                <a:spcPts val="480"/>
              </a:spcBef>
              <a:spcAft>
                <a:spcPts val="0"/>
              </a:spcAft>
              <a:buClr>
                <a:schemeClr val="lt1"/>
              </a:buClr>
              <a:buSzPts val="2100"/>
              <a:buChar char="•"/>
              <a:defRPr>
                <a:solidFill>
                  <a:schemeClr val="lt1"/>
                </a:solidFill>
              </a:defRPr>
            </a:lvl3pPr>
            <a:lvl4pPr indent="-361950" lvl="3" marL="1828800">
              <a:spcBef>
                <a:spcPts val="400"/>
              </a:spcBef>
              <a:spcAft>
                <a:spcPts val="0"/>
              </a:spcAft>
              <a:buClr>
                <a:schemeClr val="lt1"/>
              </a:buClr>
              <a:buSzPts val="2100"/>
              <a:buChar char="–"/>
              <a:defRPr>
                <a:solidFill>
                  <a:schemeClr val="lt1"/>
                </a:solidFill>
              </a:defRPr>
            </a:lvl4pPr>
            <a:lvl5pPr indent="-361950" lvl="4" marL="2286000">
              <a:spcBef>
                <a:spcPts val="400"/>
              </a:spcBef>
              <a:spcAft>
                <a:spcPts val="0"/>
              </a:spcAft>
              <a:buClr>
                <a:schemeClr val="lt1"/>
              </a:buClr>
              <a:buSzPts val="2100"/>
              <a:buChar char="»"/>
              <a:defRPr>
                <a:solidFill>
                  <a:schemeClr val="lt1"/>
                </a:solidFill>
              </a:defRPr>
            </a:lvl5pPr>
            <a:lvl6pPr indent="-361950" lvl="5" marL="2743200">
              <a:spcBef>
                <a:spcPts val="400"/>
              </a:spcBef>
              <a:spcAft>
                <a:spcPts val="0"/>
              </a:spcAft>
              <a:buClr>
                <a:schemeClr val="lt1"/>
              </a:buClr>
              <a:buSzPts val="2100"/>
              <a:buChar char="•"/>
              <a:defRPr>
                <a:solidFill>
                  <a:schemeClr val="lt1"/>
                </a:solidFill>
              </a:defRPr>
            </a:lvl6pPr>
            <a:lvl7pPr indent="-361950" lvl="6" marL="3200400">
              <a:spcBef>
                <a:spcPts val="400"/>
              </a:spcBef>
              <a:spcAft>
                <a:spcPts val="0"/>
              </a:spcAft>
              <a:buClr>
                <a:schemeClr val="lt1"/>
              </a:buClr>
              <a:buSzPts val="2100"/>
              <a:buChar char="•"/>
              <a:defRPr>
                <a:solidFill>
                  <a:schemeClr val="lt1"/>
                </a:solidFill>
              </a:defRPr>
            </a:lvl7pPr>
            <a:lvl8pPr indent="-361950" lvl="7" marL="3657600">
              <a:spcBef>
                <a:spcPts val="400"/>
              </a:spcBef>
              <a:spcAft>
                <a:spcPts val="0"/>
              </a:spcAft>
              <a:buClr>
                <a:schemeClr val="lt1"/>
              </a:buClr>
              <a:buSzPts val="2100"/>
              <a:buChar char="•"/>
              <a:defRPr>
                <a:solidFill>
                  <a:schemeClr val="lt1"/>
                </a:solidFill>
              </a:defRPr>
            </a:lvl8pPr>
            <a:lvl9pPr indent="-361950" lvl="8" marL="4114800">
              <a:spcBef>
                <a:spcPts val="400"/>
              </a:spcBef>
              <a:spcAft>
                <a:spcPts val="0"/>
              </a:spcAft>
              <a:buClr>
                <a:schemeClr val="lt1"/>
              </a:buClr>
              <a:buSzPts val="2100"/>
              <a:buChar char="•"/>
              <a:defRPr>
                <a:solidFill>
                  <a:schemeClr val="lt1"/>
                </a:solidFill>
              </a:defRPr>
            </a:lvl9pPr>
          </a:lstStyle>
          <a:p/>
        </p:txBody>
      </p:sp>
      <p:sp>
        <p:nvSpPr>
          <p:cNvPr id="73" name="Google Shape;73;p5"/>
          <p:cNvSpPr txBox="1"/>
          <p:nvPr>
            <p:ph idx="2" type="body"/>
          </p:nvPr>
        </p:nvSpPr>
        <p:spPr>
          <a:xfrm>
            <a:off x="629825" y="8416350"/>
            <a:ext cx="4809600" cy="1298100"/>
          </a:xfrm>
          <a:prstGeom prst="rect">
            <a:avLst/>
          </a:prstGeom>
        </p:spPr>
        <p:txBody>
          <a:bodyPr anchorCtr="0" anchor="t" bIns="0" lIns="0" spcFirstLastPara="1" rIns="0" wrap="square" tIns="0">
            <a:noAutofit/>
          </a:bodyPr>
          <a:lstStyle>
            <a:lvl1pPr indent="-361950" lvl="0" marL="457200" rtl="0">
              <a:spcBef>
                <a:spcPts val="640"/>
              </a:spcBef>
              <a:spcAft>
                <a:spcPts val="0"/>
              </a:spcAft>
              <a:buClr>
                <a:schemeClr val="lt1"/>
              </a:buClr>
              <a:buSzPts val="2100"/>
              <a:buChar char="•"/>
              <a:defRPr sz="2100">
                <a:solidFill>
                  <a:schemeClr val="lt1"/>
                </a:solidFill>
              </a:defRPr>
            </a:lvl1pPr>
            <a:lvl2pPr indent="-361950" lvl="1" marL="914400" rtl="0">
              <a:spcBef>
                <a:spcPts val="560"/>
              </a:spcBef>
              <a:spcAft>
                <a:spcPts val="0"/>
              </a:spcAft>
              <a:buClr>
                <a:schemeClr val="lt1"/>
              </a:buClr>
              <a:buSzPts val="2100"/>
              <a:buChar char="–"/>
              <a:defRPr>
                <a:solidFill>
                  <a:schemeClr val="lt1"/>
                </a:solidFill>
              </a:defRPr>
            </a:lvl2pPr>
            <a:lvl3pPr indent="-361950" lvl="2" marL="1371600" rtl="0">
              <a:spcBef>
                <a:spcPts val="480"/>
              </a:spcBef>
              <a:spcAft>
                <a:spcPts val="0"/>
              </a:spcAft>
              <a:buClr>
                <a:schemeClr val="lt1"/>
              </a:buClr>
              <a:buSzPts val="2100"/>
              <a:buChar char="•"/>
              <a:defRPr>
                <a:solidFill>
                  <a:schemeClr val="lt1"/>
                </a:solidFill>
              </a:defRPr>
            </a:lvl3pPr>
            <a:lvl4pPr indent="-361950" lvl="3" marL="1828800" rtl="0">
              <a:spcBef>
                <a:spcPts val="400"/>
              </a:spcBef>
              <a:spcAft>
                <a:spcPts val="0"/>
              </a:spcAft>
              <a:buClr>
                <a:schemeClr val="lt1"/>
              </a:buClr>
              <a:buSzPts val="2100"/>
              <a:buChar char="–"/>
              <a:defRPr>
                <a:solidFill>
                  <a:schemeClr val="lt1"/>
                </a:solidFill>
              </a:defRPr>
            </a:lvl4pPr>
            <a:lvl5pPr indent="-361950" lvl="4" marL="2286000" rtl="0">
              <a:spcBef>
                <a:spcPts val="400"/>
              </a:spcBef>
              <a:spcAft>
                <a:spcPts val="0"/>
              </a:spcAft>
              <a:buClr>
                <a:schemeClr val="lt1"/>
              </a:buClr>
              <a:buSzPts val="2100"/>
              <a:buChar char="»"/>
              <a:defRPr>
                <a:solidFill>
                  <a:schemeClr val="lt1"/>
                </a:solidFill>
              </a:defRPr>
            </a:lvl5pPr>
            <a:lvl6pPr indent="-361950" lvl="5" marL="2743200" rtl="0">
              <a:spcBef>
                <a:spcPts val="400"/>
              </a:spcBef>
              <a:spcAft>
                <a:spcPts val="0"/>
              </a:spcAft>
              <a:buClr>
                <a:schemeClr val="lt1"/>
              </a:buClr>
              <a:buSzPts val="2100"/>
              <a:buChar char="•"/>
              <a:defRPr>
                <a:solidFill>
                  <a:schemeClr val="lt1"/>
                </a:solidFill>
              </a:defRPr>
            </a:lvl6pPr>
            <a:lvl7pPr indent="-361950" lvl="6" marL="3200400" rtl="0">
              <a:spcBef>
                <a:spcPts val="400"/>
              </a:spcBef>
              <a:spcAft>
                <a:spcPts val="0"/>
              </a:spcAft>
              <a:buClr>
                <a:schemeClr val="lt1"/>
              </a:buClr>
              <a:buSzPts val="2100"/>
              <a:buChar char="•"/>
              <a:defRPr>
                <a:solidFill>
                  <a:schemeClr val="lt1"/>
                </a:solidFill>
              </a:defRPr>
            </a:lvl7pPr>
            <a:lvl8pPr indent="-361950" lvl="7" marL="3657600" rtl="0">
              <a:spcBef>
                <a:spcPts val="400"/>
              </a:spcBef>
              <a:spcAft>
                <a:spcPts val="0"/>
              </a:spcAft>
              <a:buClr>
                <a:schemeClr val="lt1"/>
              </a:buClr>
              <a:buSzPts val="2100"/>
              <a:buChar char="•"/>
              <a:defRPr>
                <a:solidFill>
                  <a:schemeClr val="lt1"/>
                </a:solidFill>
              </a:defRPr>
            </a:lvl8pPr>
            <a:lvl9pPr indent="-361950" lvl="8" marL="4114800" rtl="0">
              <a:spcBef>
                <a:spcPts val="400"/>
              </a:spcBef>
              <a:spcAft>
                <a:spcPts val="0"/>
              </a:spcAft>
              <a:buClr>
                <a:schemeClr val="lt1"/>
              </a:buClr>
              <a:buSzPts val="21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1">
    <p:spTree>
      <p:nvGrpSpPr>
        <p:cNvPr id="74" name="Shape 74"/>
        <p:cNvGrpSpPr/>
        <p:nvPr/>
      </p:nvGrpSpPr>
      <p:grpSpPr>
        <a:xfrm>
          <a:off x="0" y="0"/>
          <a:ext cx="0" cy="0"/>
          <a:chOff x="0" y="0"/>
          <a:chExt cx="0" cy="0"/>
        </a:xfrm>
      </p:grpSpPr>
      <p:sp>
        <p:nvSpPr>
          <p:cNvPr id="75" name="Google Shape;75;p6"/>
          <p:cNvSpPr/>
          <p:nvPr>
            <p:ph idx="2" type="pic"/>
          </p:nvPr>
        </p:nvSpPr>
        <p:spPr>
          <a:xfrm>
            <a:off x="-38175" y="-49625"/>
            <a:ext cx="18288000" cy="10287000"/>
          </a:xfrm>
          <a:prstGeom prst="rect">
            <a:avLst/>
          </a:prstGeom>
          <a:noFill/>
          <a:ln>
            <a:noFill/>
          </a:ln>
        </p:spPr>
      </p:sp>
      <p:grpSp>
        <p:nvGrpSpPr>
          <p:cNvPr id="76" name="Google Shape;76;p6"/>
          <p:cNvGrpSpPr/>
          <p:nvPr/>
        </p:nvGrpSpPr>
        <p:grpSpPr>
          <a:xfrm>
            <a:off x="125" y="2985200"/>
            <a:ext cx="18288118" cy="7301860"/>
            <a:chOff x="0" y="0"/>
            <a:chExt cx="4816592" cy="1923111"/>
          </a:xfrm>
        </p:grpSpPr>
        <p:sp>
          <p:nvSpPr>
            <p:cNvPr id="77" name="Google Shape;77;p6"/>
            <p:cNvSpPr/>
            <p:nvPr/>
          </p:nvSpPr>
          <p:spPr>
            <a:xfrm>
              <a:off x="0" y="0"/>
              <a:ext cx="4816592" cy="1923111"/>
            </a:xfrm>
            <a:custGeom>
              <a:rect b="b" l="l" r="r" t="t"/>
              <a:pathLst>
                <a:path extrusionOk="0" h="1923111" w="4816592">
                  <a:moveTo>
                    <a:pt x="0" y="0"/>
                  </a:moveTo>
                  <a:lnTo>
                    <a:pt x="4816592" y="0"/>
                  </a:lnTo>
                  <a:lnTo>
                    <a:pt x="4816592" y="1923111"/>
                  </a:lnTo>
                  <a:lnTo>
                    <a:pt x="0" y="1923111"/>
                  </a:lnTo>
                  <a:close/>
                </a:path>
              </a:pathLst>
            </a:custGeom>
            <a:solidFill>
              <a:srgbClr val="0F1A38"/>
            </a:solidFill>
            <a:ln>
              <a:noFill/>
            </a:ln>
          </p:spPr>
        </p:sp>
        <p:sp>
          <p:nvSpPr>
            <p:cNvPr id="78" name="Google Shape;78;p6"/>
            <p:cNvSpPr txBox="1"/>
            <p:nvPr/>
          </p:nvSpPr>
          <p:spPr>
            <a:xfrm>
              <a:off x="0" y="38100"/>
              <a:ext cx="4816500" cy="1884900"/>
            </a:xfrm>
            <a:prstGeom prst="rect">
              <a:avLst/>
            </a:prstGeom>
            <a:noFill/>
            <a:ln>
              <a:noFill/>
            </a:ln>
          </p:spPr>
          <p:txBody>
            <a:bodyPr anchorCtr="0" anchor="ctr" bIns="50800" lIns="50800" spcFirstLastPara="1" rIns="50800" wrap="square" tIns="50800">
              <a:noAutofit/>
            </a:bodyPr>
            <a:lstStyle/>
            <a:p>
              <a:pPr indent="0" lvl="0" marL="0" marR="0" rtl="0" algn="ctr">
                <a:lnSpc>
                  <a:spcPct val="120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9" name="Google Shape;79;p6"/>
          <p:cNvGrpSpPr/>
          <p:nvPr/>
        </p:nvGrpSpPr>
        <p:grpSpPr>
          <a:xfrm>
            <a:off x="1852145" y="884038"/>
            <a:ext cx="4434772" cy="8374443"/>
            <a:chOff x="0" y="-38100"/>
            <a:chExt cx="1167998" cy="2205600"/>
          </a:xfrm>
        </p:grpSpPr>
        <p:sp>
          <p:nvSpPr>
            <p:cNvPr id="80" name="Google Shape;80;p6"/>
            <p:cNvSpPr/>
            <p:nvPr/>
          </p:nvSpPr>
          <p:spPr>
            <a:xfrm>
              <a:off x="0" y="0"/>
              <a:ext cx="1167998" cy="2167467"/>
            </a:xfrm>
            <a:custGeom>
              <a:rect b="b" l="l" r="r" t="t"/>
              <a:pathLst>
                <a:path extrusionOk="0" h="2167467" w="1167998">
                  <a:moveTo>
                    <a:pt x="0" y="0"/>
                  </a:moveTo>
                  <a:lnTo>
                    <a:pt x="1167998" y="0"/>
                  </a:lnTo>
                  <a:lnTo>
                    <a:pt x="1167998" y="2167467"/>
                  </a:lnTo>
                  <a:lnTo>
                    <a:pt x="0" y="2167467"/>
                  </a:lnTo>
                  <a:close/>
                </a:path>
              </a:pathLst>
            </a:custGeom>
            <a:solidFill>
              <a:srgbClr val="FFFFFF"/>
            </a:solidFill>
            <a:ln>
              <a:noFill/>
            </a:ln>
          </p:spPr>
        </p:sp>
        <p:sp>
          <p:nvSpPr>
            <p:cNvPr id="81" name="Google Shape;81;p6"/>
            <p:cNvSpPr txBox="1"/>
            <p:nvPr/>
          </p:nvSpPr>
          <p:spPr>
            <a:xfrm>
              <a:off x="0" y="-38100"/>
              <a:ext cx="1167900" cy="2205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2" name="Google Shape;82;p6"/>
          <p:cNvGrpSpPr/>
          <p:nvPr/>
        </p:nvGrpSpPr>
        <p:grpSpPr>
          <a:xfrm>
            <a:off x="6926628" y="884038"/>
            <a:ext cx="4434772" cy="8374443"/>
            <a:chOff x="0" y="-38100"/>
            <a:chExt cx="1167998" cy="2205600"/>
          </a:xfrm>
        </p:grpSpPr>
        <p:sp>
          <p:nvSpPr>
            <p:cNvPr id="83" name="Google Shape;83;p6"/>
            <p:cNvSpPr/>
            <p:nvPr/>
          </p:nvSpPr>
          <p:spPr>
            <a:xfrm>
              <a:off x="0" y="0"/>
              <a:ext cx="1167998" cy="2167467"/>
            </a:xfrm>
            <a:custGeom>
              <a:rect b="b" l="l" r="r" t="t"/>
              <a:pathLst>
                <a:path extrusionOk="0" h="2167467" w="1167998">
                  <a:moveTo>
                    <a:pt x="0" y="0"/>
                  </a:moveTo>
                  <a:lnTo>
                    <a:pt x="1167998" y="0"/>
                  </a:lnTo>
                  <a:lnTo>
                    <a:pt x="1167998" y="2167467"/>
                  </a:lnTo>
                  <a:lnTo>
                    <a:pt x="0" y="2167467"/>
                  </a:lnTo>
                  <a:close/>
                </a:path>
              </a:pathLst>
            </a:custGeom>
            <a:solidFill>
              <a:srgbClr val="FFFFFF"/>
            </a:solidFill>
            <a:ln>
              <a:noFill/>
            </a:ln>
          </p:spPr>
        </p:sp>
        <p:sp>
          <p:nvSpPr>
            <p:cNvPr id="84" name="Google Shape;84;p6"/>
            <p:cNvSpPr txBox="1"/>
            <p:nvPr/>
          </p:nvSpPr>
          <p:spPr>
            <a:xfrm>
              <a:off x="0" y="-38100"/>
              <a:ext cx="1167900" cy="2205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5" name="Google Shape;85;p6"/>
          <p:cNvGrpSpPr/>
          <p:nvPr/>
        </p:nvGrpSpPr>
        <p:grpSpPr>
          <a:xfrm>
            <a:off x="12001111" y="884038"/>
            <a:ext cx="4434772" cy="8374443"/>
            <a:chOff x="0" y="-38100"/>
            <a:chExt cx="1167998" cy="2205600"/>
          </a:xfrm>
        </p:grpSpPr>
        <p:sp>
          <p:nvSpPr>
            <p:cNvPr id="86" name="Google Shape;86;p6"/>
            <p:cNvSpPr/>
            <p:nvPr/>
          </p:nvSpPr>
          <p:spPr>
            <a:xfrm>
              <a:off x="0" y="0"/>
              <a:ext cx="1167998" cy="2167467"/>
            </a:xfrm>
            <a:custGeom>
              <a:rect b="b" l="l" r="r" t="t"/>
              <a:pathLst>
                <a:path extrusionOk="0" h="2167467" w="1167998">
                  <a:moveTo>
                    <a:pt x="0" y="0"/>
                  </a:moveTo>
                  <a:lnTo>
                    <a:pt x="1167998" y="0"/>
                  </a:lnTo>
                  <a:lnTo>
                    <a:pt x="1167998" y="2167467"/>
                  </a:lnTo>
                  <a:lnTo>
                    <a:pt x="0" y="2167467"/>
                  </a:lnTo>
                  <a:close/>
                </a:path>
              </a:pathLst>
            </a:custGeom>
            <a:solidFill>
              <a:srgbClr val="FFFFFF"/>
            </a:solidFill>
            <a:ln>
              <a:noFill/>
            </a:ln>
          </p:spPr>
        </p:sp>
        <p:sp>
          <p:nvSpPr>
            <p:cNvPr id="87" name="Google Shape;87;p6"/>
            <p:cNvSpPr txBox="1"/>
            <p:nvPr/>
          </p:nvSpPr>
          <p:spPr>
            <a:xfrm>
              <a:off x="0" y="-38100"/>
              <a:ext cx="1167900" cy="2205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88" name="Google Shape;88;p6"/>
          <p:cNvPicPr preferRelativeResize="0"/>
          <p:nvPr/>
        </p:nvPicPr>
        <p:blipFill rotWithShape="1">
          <a:blip r:embed="rId2">
            <a:alphaModFix/>
          </a:blip>
          <a:srcRect b="0" l="0" r="0" t="0"/>
          <a:stretch/>
        </p:blipFill>
        <p:spPr>
          <a:xfrm>
            <a:off x="2017055" y="1844729"/>
            <a:ext cx="4104925" cy="4104925"/>
          </a:xfrm>
          <a:prstGeom prst="rect">
            <a:avLst/>
          </a:prstGeom>
          <a:noFill/>
          <a:ln>
            <a:noFill/>
          </a:ln>
        </p:spPr>
      </p:pic>
      <p:pic>
        <p:nvPicPr>
          <p:cNvPr id="89" name="Google Shape;89;p6"/>
          <p:cNvPicPr preferRelativeResize="0"/>
          <p:nvPr/>
        </p:nvPicPr>
        <p:blipFill rotWithShape="1">
          <a:blip r:embed="rId3">
            <a:alphaModFix/>
          </a:blip>
          <a:srcRect b="0" l="0" r="0" t="0"/>
          <a:stretch/>
        </p:blipFill>
        <p:spPr>
          <a:xfrm>
            <a:off x="7091538" y="1844729"/>
            <a:ext cx="4104925" cy="4104925"/>
          </a:xfrm>
          <a:prstGeom prst="rect">
            <a:avLst/>
          </a:prstGeom>
          <a:noFill/>
          <a:ln>
            <a:noFill/>
          </a:ln>
        </p:spPr>
      </p:pic>
      <p:pic>
        <p:nvPicPr>
          <p:cNvPr id="90" name="Google Shape;90;p6"/>
          <p:cNvPicPr preferRelativeResize="0"/>
          <p:nvPr/>
        </p:nvPicPr>
        <p:blipFill rotWithShape="1">
          <a:blip r:embed="rId4">
            <a:alphaModFix/>
          </a:blip>
          <a:srcRect b="0" l="0" r="0" t="0"/>
          <a:stretch/>
        </p:blipFill>
        <p:spPr>
          <a:xfrm>
            <a:off x="12166020" y="1844729"/>
            <a:ext cx="4104925" cy="4104925"/>
          </a:xfrm>
          <a:prstGeom prst="rect">
            <a:avLst/>
          </a:prstGeom>
          <a:noFill/>
          <a:ln>
            <a:noFill/>
          </a:ln>
        </p:spPr>
      </p:pic>
      <p:grpSp>
        <p:nvGrpSpPr>
          <p:cNvPr id="91" name="Google Shape;91;p6"/>
          <p:cNvGrpSpPr/>
          <p:nvPr/>
        </p:nvGrpSpPr>
        <p:grpSpPr>
          <a:xfrm>
            <a:off x="3806209" y="765392"/>
            <a:ext cx="526619" cy="526619"/>
            <a:chOff x="0" y="0"/>
            <a:chExt cx="138697" cy="138697"/>
          </a:xfrm>
        </p:grpSpPr>
        <p:sp>
          <p:nvSpPr>
            <p:cNvPr id="92" name="Google Shape;92;p6"/>
            <p:cNvSpPr/>
            <p:nvPr/>
          </p:nvSpPr>
          <p:spPr>
            <a:xfrm>
              <a:off x="0" y="0"/>
              <a:ext cx="138697" cy="138697"/>
            </a:xfrm>
            <a:custGeom>
              <a:rect b="b" l="l" r="r" t="t"/>
              <a:pathLst>
                <a:path extrusionOk="0" h="138697" w="138697">
                  <a:moveTo>
                    <a:pt x="0" y="0"/>
                  </a:moveTo>
                  <a:lnTo>
                    <a:pt x="138697" y="0"/>
                  </a:lnTo>
                  <a:lnTo>
                    <a:pt x="138697" y="138697"/>
                  </a:lnTo>
                  <a:lnTo>
                    <a:pt x="0" y="138697"/>
                  </a:lnTo>
                  <a:close/>
                </a:path>
              </a:pathLst>
            </a:custGeom>
            <a:solidFill>
              <a:srgbClr val="0B6AE9"/>
            </a:solidFill>
            <a:ln>
              <a:noFill/>
            </a:ln>
          </p:spPr>
        </p:sp>
        <p:sp>
          <p:nvSpPr>
            <p:cNvPr id="93" name="Google Shape;93;p6"/>
            <p:cNvSpPr txBox="1"/>
            <p:nvPr/>
          </p:nvSpPr>
          <p:spPr>
            <a:xfrm>
              <a:off x="0" y="38100"/>
              <a:ext cx="138600" cy="100500"/>
            </a:xfrm>
            <a:prstGeom prst="rect">
              <a:avLst/>
            </a:prstGeom>
            <a:noFill/>
            <a:ln>
              <a:noFill/>
            </a:ln>
          </p:spPr>
          <p:txBody>
            <a:bodyPr anchorCtr="0" anchor="ctr" bIns="50800" lIns="50800" spcFirstLastPara="1" rIns="50800" wrap="square" tIns="50800">
              <a:noAutofit/>
            </a:bodyPr>
            <a:lstStyle/>
            <a:p>
              <a:pPr indent="0" lvl="0" marL="0" marR="0" rtl="0" algn="ctr">
                <a:lnSpc>
                  <a:spcPct val="120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4" name="Google Shape;94;p6"/>
          <p:cNvGrpSpPr/>
          <p:nvPr/>
        </p:nvGrpSpPr>
        <p:grpSpPr>
          <a:xfrm>
            <a:off x="8880692" y="765392"/>
            <a:ext cx="526619" cy="526619"/>
            <a:chOff x="0" y="0"/>
            <a:chExt cx="138697" cy="138697"/>
          </a:xfrm>
        </p:grpSpPr>
        <p:sp>
          <p:nvSpPr>
            <p:cNvPr id="95" name="Google Shape;95;p6"/>
            <p:cNvSpPr/>
            <p:nvPr/>
          </p:nvSpPr>
          <p:spPr>
            <a:xfrm>
              <a:off x="0" y="0"/>
              <a:ext cx="138697" cy="138697"/>
            </a:xfrm>
            <a:custGeom>
              <a:rect b="b" l="l" r="r" t="t"/>
              <a:pathLst>
                <a:path extrusionOk="0" h="138697" w="138697">
                  <a:moveTo>
                    <a:pt x="0" y="0"/>
                  </a:moveTo>
                  <a:lnTo>
                    <a:pt x="138697" y="0"/>
                  </a:lnTo>
                  <a:lnTo>
                    <a:pt x="138697" y="138697"/>
                  </a:lnTo>
                  <a:lnTo>
                    <a:pt x="0" y="138697"/>
                  </a:lnTo>
                  <a:close/>
                </a:path>
              </a:pathLst>
            </a:custGeom>
            <a:solidFill>
              <a:srgbClr val="0B6AE9"/>
            </a:solidFill>
            <a:ln>
              <a:noFill/>
            </a:ln>
          </p:spPr>
        </p:sp>
        <p:sp>
          <p:nvSpPr>
            <p:cNvPr id="96" name="Google Shape;96;p6"/>
            <p:cNvSpPr txBox="1"/>
            <p:nvPr/>
          </p:nvSpPr>
          <p:spPr>
            <a:xfrm>
              <a:off x="0" y="38100"/>
              <a:ext cx="138600" cy="100500"/>
            </a:xfrm>
            <a:prstGeom prst="rect">
              <a:avLst/>
            </a:prstGeom>
            <a:noFill/>
            <a:ln>
              <a:noFill/>
            </a:ln>
          </p:spPr>
          <p:txBody>
            <a:bodyPr anchorCtr="0" anchor="ctr" bIns="50800" lIns="50800" spcFirstLastPara="1" rIns="50800" wrap="square" tIns="50800">
              <a:noAutofit/>
            </a:bodyPr>
            <a:lstStyle/>
            <a:p>
              <a:pPr indent="0" lvl="0" marL="0" marR="0" rtl="0" algn="ctr">
                <a:lnSpc>
                  <a:spcPct val="120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7" name="Google Shape;97;p6"/>
          <p:cNvGrpSpPr/>
          <p:nvPr/>
        </p:nvGrpSpPr>
        <p:grpSpPr>
          <a:xfrm>
            <a:off x="13955174" y="765392"/>
            <a:ext cx="526619" cy="526619"/>
            <a:chOff x="0" y="0"/>
            <a:chExt cx="138697" cy="138697"/>
          </a:xfrm>
        </p:grpSpPr>
        <p:sp>
          <p:nvSpPr>
            <p:cNvPr id="98" name="Google Shape;98;p6"/>
            <p:cNvSpPr/>
            <p:nvPr/>
          </p:nvSpPr>
          <p:spPr>
            <a:xfrm>
              <a:off x="0" y="0"/>
              <a:ext cx="138697" cy="138697"/>
            </a:xfrm>
            <a:custGeom>
              <a:rect b="b" l="l" r="r" t="t"/>
              <a:pathLst>
                <a:path extrusionOk="0" h="138697" w="138697">
                  <a:moveTo>
                    <a:pt x="0" y="0"/>
                  </a:moveTo>
                  <a:lnTo>
                    <a:pt x="138697" y="0"/>
                  </a:lnTo>
                  <a:lnTo>
                    <a:pt x="138697" y="138697"/>
                  </a:lnTo>
                  <a:lnTo>
                    <a:pt x="0" y="138697"/>
                  </a:lnTo>
                  <a:close/>
                </a:path>
              </a:pathLst>
            </a:custGeom>
            <a:solidFill>
              <a:srgbClr val="0B6AE9"/>
            </a:solidFill>
            <a:ln>
              <a:noFill/>
            </a:ln>
          </p:spPr>
        </p:sp>
        <p:sp>
          <p:nvSpPr>
            <p:cNvPr id="99" name="Google Shape;99;p6"/>
            <p:cNvSpPr txBox="1"/>
            <p:nvPr/>
          </p:nvSpPr>
          <p:spPr>
            <a:xfrm>
              <a:off x="0" y="38100"/>
              <a:ext cx="138600" cy="100500"/>
            </a:xfrm>
            <a:prstGeom prst="rect">
              <a:avLst/>
            </a:prstGeom>
            <a:noFill/>
            <a:ln>
              <a:noFill/>
            </a:ln>
          </p:spPr>
          <p:txBody>
            <a:bodyPr anchorCtr="0" anchor="ctr" bIns="50800" lIns="50800" spcFirstLastPara="1" rIns="50800" wrap="square" tIns="50800">
              <a:noAutofit/>
            </a:bodyPr>
            <a:lstStyle/>
            <a:p>
              <a:pPr indent="0" lvl="0" marL="0" marR="0" rtl="0" algn="ctr">
                <a:lnSpc>
                  <a:spcPct val="120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0" name="Google Shape;100;p6"/>
          <p:cNvSpPr txBox="1"/>
          <p:nvPr>
            <p:ph idx="1" type="body"/>
          </p:nvPr>
        </p:nvSpPr>
        <p:spPr>
          <a:xfrm>
            <a:off x="2156650" y="6966150"/>
            <a:ext cx="3798000" cy="1946700"/>
          </a:xfrm>
          <a:prstGeom prst="rect">
            <a:avLst/>
          </a:prstGeom>
        </p:spPr>
        <p:txBody>
          <a:bodyPr anchorCtr="0" anchor="t" bIns="0" lIns="0" spcFirstLastPara="1" rIns="0" wrap="square" tIns="0">
            <a:noAutofit/>
          </a:bodyPr>
          <a:lstStyle>
            <a:lvl1pPr indent="-361950" lvl="0" marL="457200" algn="ctr">
              <a:spcBef>
                <a:spcPts val="640"/>
              </a:spcBef>
              <a:spcAft>
                <a:spcPts val="0"/>
              </a:spcAft>
              <a:buSzPts val="2100"/>
              <a:buChar char="•"/>
              <a:defRPr sz="2100"/>
            </a:lvl1pPr>
            <a:lvl2pPr indent="-361950" lvl="1" marL="914400" algn="ctr">
              <a:spcBef>
                <a:spcPts val="560"/>
              </a:spcBef>
              <a:spcAft>
                <a:spcPts val="0"/>
              </a:spcAft>
              <a:buSzPts val="2100"/>
              <a:buChar char="–"/>
              <a:defRPr/>
            </a:lvl2pPr>
            <a:lvl3pPr indent="-361950" lvl="2" marL="1371600" algn="ctr">
              <a:spcBef>
                <a:spcPts val="480"/>
              </a:spcBef>
              <a:spcAft>
                <a:spcPts val="0"/>
              </a:spcAft>
              <a:buSzPts val="2100"/>
              <a:buChar char="•"/>
              <a:defRPr/>
            </a:lvl3pPr>
            <a:lvl4pPr indent="-361950" lvl="3" marL="1828800" algn="ctr">
              <a:spcBef>
                <a:spcPts val="400"/>
              </a:spcBef>
              <a:spcAft>
                <a:spcPts val="0"/>
              </a:spcAft>
              <a:buSzPts val="2100"/>
              <a:buChar char="–"/>
              <a:defRPr/>
            </a:lvl4pPr>
            <a:lvl5pPr indent="-361950" lvl="4" marL="2286000" algn="ctr">
              <a:spcBef>
                <a:spcPts val="400"/>
              </a:spcBef>
              <a:spcAft>
                <a:spcPts val="0"/>
              </a:spcAft>
              <a:buSzPts val="2100"/>
              <a:buChar char="»"/>
              <a:defRPr/>
            </a:lvl5pPr>
            <a:lvl6pPr indent="-361950" lvl="5" marL="2743200" algn="ctr">
              <a:spcBef>
                <a:spcPts val="400"/>
              </a:spcBef>
              <a:spcAft>
                <a:spcPts val="0"/>
              </a:spcAft>
              <a:buSzPts val="2100"/>
              <a:buChar char="•"/>
              <a:defRPr/>
            </a:lvl6pPr>
            <a:lvl7pPr indent="-361950" lvl="6" marL="3200400" algn="ctr">
              <a:spcBef>
                <a:spcPts val="400"/>
              </a:spcBef>
              <a:spcAft>
                <a:spcPts val="0"/>
              </a:spcAft>
              <a:buSzPts val="2100"/>
              <a:buChar char="•"/>
              <a:defRPr/>
            </a:lvl7pPr>
            <a:lvl8pPr indent="-361950" lvl="7" marL="3657600" algn="ctr">
              <a:spcBef>
                <a:spcPts val="400"/>
              </a:spcBef>
              <a:spcAft>
                <a:spcPts val="0"/>
              </a:spcAft>
              <a:buSzPts val="2100"/>
              <a:buChar char="•"/>
              <a:defRPr/>
            </a:lvl8pPr>
            <a:lvl9pPr indent="-361950" lvl="8" marL="4114800" algn="ctr">
              <a:spcBef>
                <a:spcPts val="400"/>
              </a:spcBef>
              <a:spcAft>
                <a:spcPts val="0"/>
              </a:spcAft>
              <a:buSzPts val="2100"/>
              <a:buChar char="•"/>
              <a:defRPr/>
            </a:lvl9pPr>
          </a:lstStyle>
          <a:p/>
        </p:txBody>
      </p:sp>
      <p:sp>
        <p:nvSpPr>
          <p:cNvPr id="101" name="Google Shape;101;p6"/>
          <p:cNvSpPr txBox="1"/>
          <p:nvPr>
            <p:ph idx="3" type="body"/>
          </p:nvPr>
        </p:nvSpPr>
        <p:spPr>
          <a:xfrm>
            <a:off x="7199506" y="6966150"/>
            <a:ext cx="3798000" cy="1946700"/>
          </a:xfrm>
          <a:prstGeom prst="rect">
            <a:avLst/>
          </a:prstGeom>
        </p:spPr>
        <p:txBody>
          <a:bodyPr anchorCtr="0" anchor="t" bIns="0" lIns="0" spcFirstLastPara="1" rIns="0" wrap="square" tIns="0">
            <a:noAutofit/>
          </a:bodyPr>
          <a:lstStyle>
            <a:lvl1pPr indent="-361950" lvl="0" marL="457200" rtl="0" algn="ctr">
              <a:spcBef>
                <a:spcPts val="640"/>
              </a:spcBef>
              <a:spcAft>
                <a:spcPts val="0"/>
              </a:spcAft>
              <a:buSzPts val="2100"/>
              <a:buChar char="•"/>
              <a:defRPr sz="2100"/>
            </a:lvl1pPr>
            <a:lvl2pPr indent="-361950" lvl="1" marL="914400" rtl="0" algn="ctr">
              <a:spcBef>
                <a:spcPts val="560"/>
              </a:spcBef>
              <a:spcAft>
                <a:spcPts val="0"/>
              </a:spcAft>
              <a:buSzPts val="2100"/>
              <a:buChar char="–"/>
              <a:defRPr/>
            </a:lvl2pPr>
            <a:lvl3pPr indent="-361950" lvl="2" marL="1371600" rtl="0" algn="ctr">
              <a:spcBef>
                <a:spcPts val="480"/>
              </a:spcBef>
              <a:spcAft>
                <a:spcPts val="0"/>
              </a:spcAft>
              <a:buSzPts val="2100"/>
              <a:buChar char="•"/>
              <a:defRPr/>
            </a:lvl3pPr>
            <a:lvl4pPr indent="-361950" lvl="3" marL="1828800" rtl="0" algn="ctr">
              <a:spcBef>
                <a:spcPts val="400"/>
              </a:spcBef>
              <a:spcAft>
                <a:spcPts val="0"/>
              </a:spcAft>
              <a:buSzPts val="2100"/>
              <a:buChar char="–"/>
              <a:defRPr/>
            </a:lvl4pPr>
            <a:lvl5pPr indent="-361950" lvl="4" marL="2286000" rtl="0" algn="ctr">
              <a:spcBef>
                <a:spcPts val="400"/>
              </a:spcBef>
              <a:spcAft>
                <a:spcPts val="0"/>
              </a:spcAft>
              <a:buSzPts val="2100"/>
              <a:buChar char="»"/>
              <a:defRPr/>
            </a:lvl5pPr>
            <a:lvl6pPr indent="-361950" lvl="5" marL="2743200" rtl="0" algn="ctr">
              <a:spcBef>
                <a:spcPts val="400"/>
              </a:spcBef>
              <a:spcAft>
                <a:spcPts val="0"/>
              </a:spcAft>
              <a:buSzPts val="2100"/>
              <a:buChar char="•"/>
              <a:defRPr/>
            </a:lvl6pPr>
            <a:lvl7pPr indent="-361950" lvl="6" marL="3200400" rtl="0" algn="ctr">
              <a:spcBef>
                <a:spcPts val="400"/>
              </a:spcBef>
              <a:spcAft>
                <a:spcPts val="0"/>
              </a:spcAft>
              <a:buSzPts val="2100"/>
              <a:buChar char="•"/>
              <a:defRPr/>
            </a:lvl7pPr>
            <a:lvl8pPr indent="-361950" lvl="7" marL="3657600" rtl="0" algn="ctr">
              <a:spcBef>
                <a:spcPts val="400"/>
              </a:spcBef>
              <a:spcAft>
                <a:spcPts val="0"/>
              </a:spcAft>
              <a:buSzPts val="2100"/>
              <a:buChar char="•"/>
              <a:defRPr/>
            </a:lvl8pPr>
            <a:lvl9pPr indent="-361950" lvl="8" marL="4114800" rtl="0" algn="ctr">
              <a:spcBef>
                <a:spcPts val="400"/>
              </a:spcBef>
              <a:spcAft>
                <a:spcPts val="0"/>
              </a:spcAft>
              <a:buSzPts val="2100"/>
              <a:buChar char="•"/>
              <a:defRPr/>
            </a:lvl9pPr>
          </a:lstStyle>
          <a:p/>
        </p:txBody>
      </p:sp>
      <p:sp>
        <p:nvSpPr>
          <p:cNvPr id="102" name="Google Shape;102;p6"/>
          <p:cNvSpPr txBox="1"/>
          <p:nvPr>
            <p:ph idx="4" type="body"/>
          </p:nvPr>
        </p:nvSpPr>
        <p:spPr>
          <a:xfrm>
            <a:off x="12318563" y="6966150"/>
            <a:ext cx="3798000" cy="1946700"/>
          </a:xfrm>
          <a:prstGeom prst="rect">
            <a:avLst/>
          </a:prstGeom>
        </p:spPr>
        <p:txBody>
          <a:bodyPr anchorCtr="0" anchor="t" bIns="0" lIns="0" spcFirstLastPara="1" rIns="0" wrap="square" tIns="0">
            <a:noAutofit/>
          </a:bodyPr>
          <a:lstStyle>
            <a:lvl1pPr indent="-361950" lvl="0" marL="457200" rtl="0" algn="ctr">
              <a:spcBef>
                <a:spcPts val="640"/>
              </a:spcBef>
              <a:spcAft>
                <a:spcPts val="0"/>
              </a:spcAft>
              <a:buSzPts val="2100"/>
              <a:buChar char="•"/>
              <a:defRPr sz="2100"/>
            </a:lvl1pPr>
            <a:lvl2pPr indent="-361950" lvl="1" marL="914400" rtl="0" algn="ctr">
              <a:spcBef>
                <a:spcPts val="560"/>
              </a:spcBef>
              <a:spcAft>
                <a:spcPts val="0"/>
              </a:spcAft>
              <a:buSzPts val="2100"/>
              <a:buChar char="–"/>
              <a:defRPr/>
            </a:lvl2pPr>
            <a:lvl3pPr indent="-361950" lvl="2" marL="1371600" rtl="0" algn="ctr">
              <a:spcBef>
                <a:spcPts val="480"/>
              </a:spcBef>
              <a:spcAft>
                <a:spcPts val="0"/>
              </a:spcAft>
              <a:buSzPts val="2100"/>
              <a:buChar char="•"/>
              <a:defRPr/>
            </a:lvl3pPr>
            <a:lvl4pPr indent="-361950" lvl="3" marL="1828800" rtl="0" algn="ctr">
              <a:spcBef>
                <a:spcPts val="400"/>
              </a:spcBef>
              <a:spcAft>
                <a:spcPts val="0"/>
              </a:spcAft>
              <a:buSzPts val="2100"/>
              <a:buChar char="–"/>
              <a:defRPr/>
            </a:lvl4pPr>
            <a:lvl5pPr indent="-361950" lvl="4" marL="2286000" rtl="0" algn="ctr">
              <a:spcBef>
                <a:spcPts val="400"/>
              </a:spcBef>
              <a:spcAft>
                <a:spcPts val="0"/>
              </a:spcAft>
              <a:buSzPts val="2100"/>
              <a:buChar char="»"/>
              <a:defRPr/>
            </a:lvl5pPr>
            <a:lvl6pPr indent="-361950" lvl="5" marL="2743200" rtl="0" algn="ctr">
              <a:spcBef>
                <a:spcPts val="400"/>
              </a:spcBef>
              <a:spcAft>
                <a:spcPts val="0"/>
              </a:spcAft>
              <a:buSzPts val="2100"/>
              <a:buChar char="•"/>
              <a:defRPr/>
            </a:lvl6pPr>
            <a:lvl7pPr indent="-361950" lvl="6" marL="3200400" rtl="0" algn="ctr">
              <a:spcBef>
                <a:spcPts val="400"/>
              </a:spcBef>
              <a:spcAft>
                <a:spcPts val="0"/>
              </a:spcAft>
              <a:buSzPts val="2100"/>
              <a:buChar char="•"/>
              <a:defRPr/>
            </a:lvl7pPr>
            <a:lvl8pPr indent="-361950" lvl="7" marL="3657600" rtl="0" algn="ctr">
              <a:spcBef>
                <a:spcPts val="400"/>
              </a:spcBef>
              <a:spcAft>
                <a:spcPts val="0"/>
              </a:spcAft>
              <a:buSzPts val="2100"/>
              <a:buChar char="•"/>
              <a:defRPr/>
            </a:lvl8pPr>
            <a:lvl9pPr indent="-361950" lvl="8" marL="4114800" rtl="0" algn="ctr">
              <a:spcBef>
                <a:spcPts val="400"/>
              </a:spcBef>
              <a:spcAft>
                <a:spcPts val="0"/>
              </a:spcAft>
              <a:buSzPts val="2100"/>
              <a:buChar char="•"/>
              <a:defRPr/>
            </a:lvl9pPr>
          </a:lstStyle>
          <a:p/>
        </p:txBody>
      </p:sp>
      <p:sp>
        <p:nvSpPr>
          <p:cNvPr id="103" name="Google Shape;103;p6"/>
          <p:cNvSpPr txBox="1"/>
          <p:nvPr>
            <p:ph idx="5" type="subTitle"/>
          </p:nvPr>
        </p:nvSpPr>
        <p:spPr>
          <a:xfrm>
            <a:off x="2252075" y="6011875"/>
            <a:ext cx="3569100" cy="610800"/>
          </a:xfrm>
          <a:prstGeom prst="rect">
            <a:avLst/>
          </a:prstGeom>
        </p:spPr>
        <p:txBody>
          <a:bodyPr anchorCtr="0" anchor="t" bIns="0" lIns="0" spcFirstLastPara="1" rIns="0" wrap="square" tIns="0">
            <a:noAutofit/>
          </a:bodyPr>
          <a:lstStyle>
            <a:lvl1pPr lvl="0" algn="ctr">
              <a:spcBef>
                <a:spcPts val="640"/>
              </a:spcBef>
              <a:spcAft>
                <a:spcPts val="0"/>
              </a:spcAft>
              <a:buSzPts val="3200"/>
              <a:buFont typeface="Cardo"/>
              <a:buNone/>
              <a:defRPr sz="3200">
                <a:latin typeface="Cardo"/>
                <a:ea typeface="Cardo"/>
                <a:cs typeface="Cardo"/>
                <a:sym typeface="Cardo"/>
              </a:defRPr>
            </a:lvl1pPr>
            <a:lvl2pPr lvl="1">
              <a:spcBef>
                <a:spcPts val="560"/>
              </a:spcBef>
              <a:spcAft>
                <a:spcPts val="0"/>
              </a:spcAft>
              <a:buSzPts val="2100"/>
              <a:buNone/>
              <a:defRPr/>
            </a:lvl2pPr>
            <a:lvl3pPr lvl="2">
              <a:spcBef>
                <a:spcPts val="480"/>
              </a:spcBef>
              <a:spcAft>
                <a:spcPts val="0"/>
              </a:spcAft>
              <a:buSzPts val="2100"/>
              <a:buNone/>
              <a:defRPr/>
            </a:lvl3pPr>
            <a:lvl4pPr lvl="3">
              <a:spcBef>
                <a:spcPts val="400"/>
              </a:spcBef>
              <a:spcAft>
                <a:spcPts val="0"/>
              </a:spcAft>
              <a:buSzPts val="2100"/>
              <a:buNone/>
              <a:defRPr/>
            </a:lvl4pPr>
            <a:lvl5pPr lvl="4">
              <a:spcBef>
                <a:spcPts val="400"/>
              </a:spcBef>
              <a:spcAft>
                <a:spcPts val="0"/>
              </a:spcAft>
              <a:buSzPts val="2100"/>
              <a:buNone/>
              <a:defRPr/>
            </a:lvl5pPr>
            <a:lvl6pPr lvl="5">
              <a:spcBef>
                <a:spcPts val="400"/>
              </a:spcBef>
              <a:spcAft>
                <a:spcPts val="0"/>
              </a:spcAft>
              <a:buSzPts val="2100"/>
              <a:buNone/>
              <a:defRPr/>
            </a:lvl6pPr>
            <a:lvl7pPr lvl="6">
              <a:spcBef>
                <a:spcPts val="400"/>
              </a:spcBef>
              <a:spcAft>
                <a:spcPts val="0"/>
              </a:spcAft>
              <a:buSzPts val="2100"/>
              <a:buNone/>
              <a:defRPr/>
            </a:lvl7pPr>
            <a:lvl8pPr lvl="7">
              <a:spcBef>
                <a:spcPts val="400"/>
              </a:spcBef>
              <a:spcAft>
                <a:spcPts val="0"/>
              </a:spcAft>
              <a:buSzPts val="2100"/>
              <a:buNone/>
              <a:defRPr/>
            </a:lvl8pPr>
            <a:lvl9pPr lvl="8">
              <a:spcBef>
                <a:spcPts val="400"/>
              </a:spcBef>
              <a:spcAft>
                <a:spcPts val="0"/>
              </a:spcAft>
              <a:buSzPts val="2100"/>
              <a:buNone/>
              <a:defRPr/>
            </a:lvl9pPr>
          </a:lstStyle>
          <a:p/>
        </p:txBody>
      </p:sp>
      <p:sp>
        <p:nvSpPr>
          <p:cNvPr id="104" name="Google Shape;104;p6"/>
          <p:cNvSpPr txBox="1"/>
          <p:nvPr>
            <p:ph idx="6" type="subTitle"/>
          </p:nvPr>
        </p:nvSpPr>
        <p:spPr>
          <a:xfrm>
            <a:off x="7359463" y="6011875"/>
            <a:ext cx="3569100" cy="610800"/>
          </a:xfrm>
          <a:prstGeom prst="rect">
            <a:avLst/>
          </a:prstGeom>
        </p:spPr>
        <p:txBody>
          <a:bodyPr anchorCtr="0" anchor="t" bIns="0" lIns="0" spcFirstLastPara="1" rIns="0" wrap="square" tIns="0">
            <a:noAutofit/>
          </a:bodyPr>
          <a:lstStyle>
            <a:lvl1pPr lvl="0" rtl="0" algn="ctr">
              <a:spcBef>
                <a:spcPts val="640"/>
              </a:spcBef>
              <a:spcAft>
                <a:spcPts val="0"/>
              </a:spcAft>
              <a:buSzPts val="3200"/>
              <a:buFont typeface="Cardo"/>
              <a:buNone/>
              <a:defRPr sz="3200">
                <a:latin typeface="Cardo"/>
                <a:ea typeface="Cardo"/>
                <a:cs typeface="Cardo"/>
                <a:sym typeface="Cardo"/>
              </a:defRPr>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p:txBody>
      </p:sp>
      <p:sp>
        <p:nvSpPr>
          <p:cNvPr id="105" name="Google Shape;105;p6"/>
          <p:cNvSpPr txBox="1"/>
          <p:nvPr>
            <p:ph idx="7" type="subTitle"/>
          </p:nvPr>
        </p:nvSpPr>
        <p:spPr>
          <a:xfrm>
            <a:off x="12466838" y="6011875"/>
            <a:ext cx="3569100" cy="610800"/>
          </a:xfrm>
          <a:prstGeom prst="rect">
            <a:avLst/>
          </a:prstGeom>
        </p:spPr>
        <p:txBody>
          <a:bodyPr anchorCtr="0" anchor="t" bIns="0" lIns="0" spcFirstLastPara="1" rIns="0" wrap="square" tIns="0">
            <a:noAutofit/>
          </a:bodyPr>
          <a:lstStyle>
            <a:lvl1pPr lvl="0" rtl="0" algn="ctr">
              <a:spcBef>
                <a:spcPts val="640"/>
              </a:spcBef>
              <a:spcAft>
                <a:spcPts val="0"/>
              </a:spcAft>
              <a:buSzPts val="3200"/>
              <a:buFont typeface="Cardo"/>
              <a:buNone/>
              <a:defRPr sz="3200">
                <a:latin typeface="Cardo"/>
                <a:ea typeface="Cardo"/>
                <a:cs typeface="Cardo"/>
                <a:sym typeface="Cardo"/>
              </a:defRPr>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ge">
  <p:cSld name="CUSTOM">
    <p:spTree>
      <p:nvGrpSpPr>
        <p:cNvPr id="106" name="Shape 106"/>
        <p:cNvGrpSpPr/>
        <p:nvPr/>
      </p:nvGrpSpPr>
      <p:grpSpPr>
        <a:xfrm>
          <a:off x="0" y="0"/>
          <a:ext cx="0" cy="0"/>
          <a:chOff x="0" y="0"/>
          <a:chExt cx="0" cy="0"/>
        </a:xfrm>
      </p:grpSpPr>
      <p:grpSp>
        <p:nvGrpSpPr>
          <p:cNvPr id="107" name="Google Shape;107;p7"/>
          <p:cNvGrpSpPr/>
          <p:nvPr/>
        </p:nvGrpSpPr>
        <p:grpSpPr>
          <a:xfrm>
            <a:off x="0" y="7056238"/>
            <a:ext cx="18288118" cy="3230782"/>
            <a:chOff x="0" y="-38100"/>
            <a:chExt cx="4816592" cy="850900"/>
          </a:xfrm>
        </p:grpSpPr>
        <p:sp>
          <p:nvSpPr>
            <p:cNvPr id="108" name="Google Shape;108;p7"/>
            <p:cNvSpPr/>
            <p:nvPr/>
          </p:nvSpPr>
          <p:spPr>
            <a:xfrm>
              <a:off x="0" y="0"/>
              <a:ext cx="4816592" cy="812800"/>
            </a:xfrm>
            <a:custGeom>
              <a:rect b="b" l="l" r="r" t="t"/>
              <a:pathLst>
                <a:path extrusionOk="0" h="812800" w="4816592">
                  <a:moveTo>
                    <a:pt x="0" y="0"/>
                  </a:moveTo>
                  <a:lnTo>
                    <a:pt x="4816592" y="0"/>
                  </a:lnTo>
                  <a:lnTo>
                    <a:pt x="4816592" y="812800"/>
                  </a:lnTo>
                  <a:lnTo>
                    <a:pt x="0" y="812800"/>
                  </a:lnTo>
                  <a:close/>
                </a:path>
              </a:pathLst>
            </a:custGeom>
            <a:solidFill>
              <a:srgbClr val="0F1A38"/>
            </a:solidFill>
            <a:ln>
              <a:noFill/>
            </a:ln>
          </p:spPr>
        </p:sp>
        <p:sp>
          <p:nvSpPr>
            <p:cNvPr id="109" name="Google Shape;109;p7"/>
            <p:cNvSpPr txBox="1"/>
            <p:nvPr/>
          </p:nvSpPr>
          <p:spPr>
            <a:xfrm>
              <a:off x="0" y="-38100"/>
              <a:ext cx="48165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0" name="Google Shape;110;p7"/>
          <p:cNvGrpSpPr/>
          <p:nvPr/>
        </p:nvGrpSpPr>
        <p:grpSpPr>
          <a:xfrm>
            <a:off x="6610335" y="884038"/>
            <a:ext cx="10863311" cy="8374443"/>
            <a:chOff x="0" y="-38100"/>
            <a:chExt cx="2861100" cy="2205600"/>
          </a:xfrm>
        </p:grpSpPr>
        <p:sp>
          <p:nvSpPr>
            <p:cNvPr id="111" name="Google Shape;111;p7"/>
            <p:cNvSpPr/>
            <p:nvPr/>
          </p:nvSpPr>
          <p:spPr>
            <a:xfrm>
              <a:off x="0" y="0"/>
              <a:ext cx="2861035" cy="2167467"/>
            </a:xfrm>
            <a:custGeom>
              <a:rect b="b" l="l" r="r" t="t"/>
              <a:pathLst>
                <a:path extrusionOk="0" h="2167467" w="2861035">
                  <a:moveTo>
                    <a:pt x="0" y="0"/>
                  </a:moveTo>
                  <a:lnTo>
                    <a:pt x="2861035" y="0"/>
                  </a:lnTo>
                  <a:lnTo>
                    <a:pt x="2861035" y="2167467"/>
                  </a:lnTo>
                  <a:lnTo>
                    <a:pt x="0" y="2167467"/>
                  </a:lnTo>
                  <a:close/>
                </a:path>
              </a:pathLst>
            </a:custGeom>
            <a:solidFill>
              <a:srgbClr val="FFFFFF"/>
            </a:solidFill>
            <a:ln>
              <a:noFill/>
            </a:ln>
          </p:spPr>
        </p:sp>
        <p:sp>
          <p:nvSpPr>
            <p:cNvPr id="112" name="Google Shape;112;p7"/>
            <p:cNvSpPr txBox="1"/>
            <p:nvPr/>
          </p:nvSpPr>
          <p:spPr>
            <a:xfrm>
              <a:off x="0" y="-38100"/>
              <a:ext cx="2861100" cy="2205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3" name="Google Shape;113;p7"/>
          <p:cNvGrpSpPr/>
          <p:nvPr/>
        </p:nvGrpSpPr>
        <p:grpSpPr>
          <a:xfrm>
            <a:off x="16506154" y="8455982"/>
            <a:ext cx="576369" cy="576369"/>
            <a:chOff x="0" y="0"/>
            <a:chExt cx="151800" cy="151800"/>
          </a:xfrm>
        </p:grpSpPr>
        <p:sp>
          <p:nvSpPr>
            <p:cNvPr id="114" name="Google Shape;114;p7"/>
            <p:cNvSpPr/>
            <p:nvPr/>
          </p:nvSpPr>
          <p:spPr>
            <a:xfrm>
              <a:off x="0" y="0"/>
              <a:ext cx="151687" cy="151687"/>
            </a:xfrm>
            <a:custGeom>
              <a:rect b="b" l="l" r="r" t="t"/>
              <a:pathLst>
                <a:path extrusionOk="0" h="151687" w="151687">
                  <a:moveTo>
                    <a:pt x="0" y="0"/>
                  </a:moveTo>
                  <a:lnTo>
                    <a:pt x="151687" y="0"/>
                  </a:lnTo>
                  <a:lnTo>
                    <a:pt x="151687" y="151687"/>
                  </a:lnTo>
                  <a:lnTo>
                    <a:pt x="0" y="151687"/>
                  </a:lnTo>
                  <a:close/>
                </a:path>
              </a:pathLst>
            </a:custGeom>
            <a:solidFill>
              <a:srgbClr val="0B6AE9"/>
            </a:solidFill>
            <a:ln>
              <a:noFill/>
            </a:ln>
          </p:spPr>
        </p:sp>
        <p:sp>
          <p:nvSpPr>
            <p:cNvPr id="115" name="Google Shape;115;p7"/>
            <p:cNvSpPr txBox="1"/>
            <p:nvPr/>
          </p:nvSpPr>
          <p:spPr>
            <a:xfrm>
              <a:off x="0" y="38100"/>
              <a:ext cx="151800" cy="113700"/>
            </a:xfrm>
            <a:prstGeom prst="rect">
              <a:avLst/>
            </a:prstGeom>
            <a:noFill/>
            <a:ln>
              <a:noFill/>
            </a:ln>
          </p:spPr>
          <p:txBody>
            <a:bodyPr anchorCtr="0" anchor="ctr" bIns="50800" lIns="50800" spcFirstLastPara="1" rIns="50800" wrap="square" tIns="50800">
              <a:noAutofit/>
            </a:bodyPr>
            <a:lstStyle/>
            <a:p>
              <a:pPr indent="0" lvl="0" marL="0" marR="0" rtl="0" algn="ctr">
                <a:lnSpc>
                  <a:spcPct val="120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6" name="Google Shape;116;p7"/>
          <p:cNvGrpSpPr/>
          <p:nvPr/>
        </p:nvGrpSpPr>
        <p:grpSpPr>
          <a:xfrm>
            <a:off x="15575096" y="8455982"/>
            <a:ext cx="576369" cy="576369"/>
            <a:chOff x="0" y="0"/>
            <a:chExt cx="151800" cy="151800"/>
          </a:xfrm>
        </p:grpSpPr>
        <p:sp>
          <p:nvSpPr>
            <p:cNvPr id="117" name="Google Shape;117;p7"/>
            <p:cNvSpPr/>
            <p:nvPr/>
          </p:nvSpPr>
          <p:spPr>
            <a:xfrm>
              <a:off x="0" y="0"/>
              <a:ext cx="151687" cy="151687"/>
            </a:xfrm>
            <a:custGeom>
              <a:rect b="b" l="l" r="r" t="t"/>
              <a:pathLst>
                <a:path extrusionOk="0" h="151687" w="151687">
                  <a:moveTo>
                    <a:pt x="0" y="0"/>
                  </a:moveTo>
                  <a:lnTo>
                    <a:pt x="151687" y="0"/>
                  </a:lnTo>
                  <a:lnTo>
                    <a:pt x="151687" y="151687"/>
                  </a:lnTo>
                  <a:lnTo>
                    <a:pt x="0" y="151687"/>
                  </a:lnTo>
                  <a:close/>
                </a:path>
              </a:pathLst>
            </a:custGeom>
            <a:solidFill>
              <a:srgbClr val="0B6AE9"/>
            </a:solidFill>
            <a:ln>
              <a:noFill/>
            </a:ln>
          </p:spPr>
        </p:sp>
        <p:sp>
          <p:nvSpPr>
            <p:cNvPr id="118" name="Google Shape;118;p7"/>
            <p:cNvSpPr txBox="1"/>
            <p:nvPr/>
          </p:nvSpPr>
          <p:spPr>
            <a:xfrm>
              <a:off x="0" y="38100"/>
              <a:ext cx="151800" cy="113700"/>
            </a:xfrm>
            <a:prstGeom prst="rect">
              <a:avLst/>
            </a:prstGeom>
            <a:noFill/>
            <a:ln>
              <a:noFill/>
            </a:ln>
          </p:spPr>
          <p:txBody>
            <a:bodyPr anchorCtr="0" anchor="ctr" bIns="50800" lIns="50800" spcFirstLastPara="1" rIns="50800" wrap="square" tIns="50800">
              <a:noAutofit/>
            </a:bodyPr>
            <a:lstStyle/>
            <a:p>
              <a:pPr indent="0" lvl="0" marL="0" marR="0" rtl="0" algn="ctr">
                <a:lnSpc>
                  <a:spcPct val="120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9" name="Google Shape;119;p7"/>
          <p:cNvGrpSpPr/>
          <p:nvPr/>
        </p:nvGrpSpPr>
        <p:grpSpPr>
          <a:xfrm>
            <a:off x="14644039" y="8455982"/>
            <a:ext cx="576369" cy="576369"/>
            <a:chOff x="0" y="0"/>
            <a:chExt cx="151800" cy="151800"/>
          </a:xfrm>
        </p:grpSpPr>
        <p:sp>
          <p:nvSpPr>
            <p:cNvPr id="120" name="Google Shape;120;p7"/>
            <p:cNvSpPr/>
            <p:nvPr/>
          </p:nvSpPr>
          <p:spPr>
            <a:xfrm>
              <a:off x="0" y="0"/>
              <a:ext cx="151687" cy="151687"/>
            </a:xfrm>
            <a:custGeom>
              <a:rect b="b" l="l" r="r" t="t"/>
              <a:pathLst>
                <a:path extrusionOk="0" h="151687" w="151687">
                  <a:moveTo>
                    <a:pt x="0" y="0"/>
                  </a:moveTo>
                  <a:lnTo>
                    <a:pt x="151687" y="0"/>
                  </a:lnTo>
                  <a:lnTo>
                    <a:pt x="151687" y="151687"/>
                  </a:lnTo>
                  <a:lnTo>
                    <a:pt x="0" y="151687"/>
                  </a:lnTo>
                  <a:close/>
                </a:path>
              </a:pathLst>
            </a:custGeom>
            <a:solidFill>
              <a:srgbClr val="0B6AE9"/>
            </a:solidFill>
            <a:ln>
              <a:noFill/>
            </a:ln>
          </p:spPr>
        </p:sp>
        <p:sp>
          <p:nvSpPr>
            <p:cNvPr id="121" name="Google Shape;121;p7"/>
            <p:cNvSpPr txBox="1"/>
            <p:nvPr/>
          </p:nvSpPr>
          <p:spPr>
            <a:xfrm>
              <a:off x="0" y="38100"/>
              <a:ext cx="151800" cy="113700"/>
            </a:xfrm>
            <a:prstGeom prst="rect">
              <a:avLst/>
            </a:prstGeom>
            <a:noFill/>
            <a:ln>
              <a:noFill/>
            </a:ln>
          </p:spPr>
          <p:txBody>
            <a:bodyPr anchorCtr="0" anchor="ctr" bIns="50800" lIns="50800" spcFirstLastPara="1" rIns="50800" wrap="square" tIns="50800">
              <a:noAutofit/>
            </a:bodyPr>
            <a:lstStyle/>
            <a:p>
              <a:pPr indent="0" lvl="0" marL="0" marR="0" rtl="0" algn="ctr">
                <a:lnSpc>
                  <a:spcPct val="120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2" name="Google Shape;122;p7"/>
          <p:cNvSpPr txBox="1"/>
          <p:nvPr>
            <p:ph idx="1" type="subTitle"/>
          </p:nvPr>
        </p:nvSpPr>
        <p:spPr>
          <a:xfrm>
            <a:off x="7233350" y="7298225"/>
            <a:ext cx="6317400" cy="858900"/>
          </a:xfrm>
          <a:prstGeom prst="rect">
            <a:avLst/>
          </a:prstGeom>
        </p:spPr>
        <p:txBody>
          <a:bodyPr anchorCtr="0" anchor="t" bIns="0" lIns="0" spcFirstLastPara="1" rIns="0" wrap="square" tIns="0">
            <a:noAutofit/>
          </a:bodyPr>
          <a:lstStyle>
            <a:lvl1pPr lvl="0">
              <a:spcBef>
                <a:spcPts val="640"/>
              </a:spcBef>
              <a:spcAft>
                <a:spcPts val="0"/>
              </a:spcAft>
              <a:buSzPts val="5500"/>
              <a:buNone/>
              <a:defRPr/>
            </a:lvl1pPr>
            <a:lvl2pPr lvl="1">
              <a:spcBef>
                <a:spcPts val="560"/>
              </a:spcBef>
              <a:spcAft>
                <a:spcPts val="0"/>
              </a:spcAft>
              <a:buSzPts val="2100"/>
              <a:buNone/>
              <a:defRPr/>
            </a:lvl2pPr>
            <a:lvl3pPr lvl="2">
              <a:spcBef>
                <a:spcPts val="480"/>
              </a:spcBef>
              <a:spcAft>
                <a:spcPts val="0"/>
              </a:spcAft>
              <a:buSzPts val="2100"/>
              <a:buNone/>
              <a:defRPr/>
            </a:lvl3pPr>
            <a:lvl4pPr lvl="3">
              <a:spcBef>
                <a:spcPts val="400"/>
              </a:spcBef>
              <a:spcAft>
                <a:spcPts val="0"/>
              </a:spcAft>
              <a:buSzPts val="2100"/>
              <a:buNone/>
              <a:defRPr/>
            </a:lvl4pPr>
            <a:lvl5pPr lvl="4">
              <a:spcBef>
                <a:spcPts val="400"/>
              </a:spcBef>
              <a:spcAft>
                <a:spcPts val="0"/>
              </a:spcAft>
              <a:buSzPts val="2100"/>
              <a:buNone/>
              <a:defRPr/>
            </a:lvl5pPr>
            <a:lvl6pPr lvl="5">
              <a:spcBef>
                <a:spcPts val="400"/>
              </a:spcBef>
              <a:spcAft>
                <a:spcPts val="0"/>
              </a:spcAft>
              <a:buSzPts val="2100"/>
              <a:buNone/>
              <a:defRPr/>
            </a:lvl6pPr>
            <a:lvl7pPr lvl="6">
              <a:spcBef>
                <a:spcPts val="400"/>
              </a:spcBef>
              <a:spcAft>
                <a:spcPts val="0"/>
              </a:spcAft>
              <a:buSzPts val="2100"/>
              <a:buNone/>
              <a:defRPr/>
            </a:lvl7pPr>
            <a:lvl8pPr lvl="7">
              <a:spcBef>
                <a:spcPts val="400"/>
              </a:spcBef>
              <a:spcAft>
                <a:spcPts val="0"/>
              </a:spcAft>
              <a:buSzPts val="2100"/>
              <a:buNone/>
              <a:defRPr/>
            </a:lvl8pPr>
            <a:lvl9pPr lvl="8">
              <a:spcBef>
                <a:spcPts val="400"/>
              </a:spcBef>
              <a:spcAft>
                <a:spcPts val="0"/>
              </a:spcAft>
              <a:buSzPts val="2100"/>
              <a:buNone/>
              <a:defRPr/>
            </a:lvl9pPr>
          </a:lstStyle>
          <a:p/>
        </p:txBody>
      </p:sp>
      <p:sp>
        <p:nvSpPr>
          <p:cNvPr id="123" name="Google Shape;123;p7"/>
          <p:cNvSpPr txBox="1"/>
          <p:nvPr>
            <p:ph type="title"/>
          </p:nvPr>
        </p:nvSpPr>
        <p:spPr>
          <a:xfrm>
            <a:off x="7233350" y="3271225"/>
            <a:ext cx="9122700" cy="3230700"/>
          </a:xfrm>
          <a:prstGeom prst="rect">
            <a:avLst/>
          </a:prstGeom>
        </p:spPr>
        <p:txBody>
          <a:bodyPr anchorCtr="0" anchor="t" bIns="0" lIns="0" spcFirstLastPara="1" rIns="0" wrap="square" tIns="0">
            <a:noAutofit/>
          </a:bodyPr>
          <a:lstStyle>
            <a:lvl1pPr lvl="0" algn="l">
              <a:spcBef>
                <a:spcPts val="0"/>
              </a:spcBef>
              <a:spcAft>
                <a:spcPts val="0"/>
              </a:spcAft>
              <a:buSzPts val="13300"/>
              <a:buNone/>
              <a:defRPr/>
            </a:lvl1pPr>
            <a:lvl2pPr lvl="1">
              <a:spcBef>
                <a:spcPts val="0"/>
              </a:spcBef>
              <a:spcAft>
                <a:spcPts val="0"/>
              </a:spcAft>
              <a:buSzPts val="13300"/>
              <a:buNone/>
              <a:defRPr/>
            </a:lvl2pPr>
            <a:lvl3pPr lvl="2">
              <a:spcBef>
                <a:spcPts val="0"/>
              </a:spcBef>
              <a:spcAft>
                <a:spcPts val="0"/>
              </a:spcAft>
              <a:buSzPts val="13300"/>
              <a:buNone/>
              <a:defRPr/>
            </a:lvl3pPr>
            <a:lvl4pPr lvl="3">
              <a:spcBef>
                <a:spcPts val="0"/>
              </a:spcBef>
              <a:spcAft>
                <a:spcPts val="0"/>
              </a:spcAft>
              <a:buSzPts val="13300"/>
              <a:buNone/>
              <a:defRPr/>
            </a:lvl4pPr>
            <a:lvl5pPr lvl="4">
              <a:spcBef>
                <a:spcPts val="0"/>
              </a:spcBef>
              <a:spcAft>
                <a:spcPts val="0"/>
              </a:spcAft>
              <a:buSzPts val="13300"/>
              <a:buNone/>
              <a:defRPr/>
            </a:lvl5pPr>
            <a:lvl6pPr lvl="5">
              <a:spcBef>
                <a:spcPts val="0"/>
              </a:spcBef>
              <a:spcAft>
                <a:spcPts val="0"/>
              </a:spcAft>
              <a:buSzPts val="13300"/>
              <a:buNone/>
              <a:defRPr/>
            </a:lvl6pPr>
            <a:lvl7pPr lvl="6">
              <a:spcBef>
                <a:spcPts val="0"/>
              </a:spcBef>
              <a:spcAft>
                <a:spcPts val="0"/>
              </a:spcAft>
              <a:buSzPts val="13300"/>
              <a:buNone/>
              <a:defRPr/>
            </a:lvl7pPr>
            <a:lvl8pPr lvl="7">
              <a:spcBef>
                <a:spcPts val="0"/>
              </a:spcBef>
              <a:spcAft>
                <a:spcPts val="0"/>
              </a:spcAft>
              <a:buSzPts val="13300"/>
              <a:buNone/>
              <a:defRPr/>
            </a:lvl8pPr>
            <a:lvl9pPr lvl="8">
              <a:spcBef>
                <a:spcPts val="0"/>
              </a:spcBef>
              <a:spcAft>
                <a:spcPts val="0"/>
              </a:spcAft>
              <a:buSzPts val="13300"/>
              <a:buNone/>
              <a:defRPr/>
            </a:lvl9pPr>
          </a:lstStyle>
          <a:p/>
        </p:txBody>
      </p:sp>
      <p:sp>
        <p:nvSpPr>
          <p:cNvPr id="124" name="Google Shape;124;p7"/>
          <p:cNvSpPr txBox="1"/>
          <p:nvPr>
            <p:ph idx="2" type="body"/>
          </p:nvPr>
        </p:nvSpPr>
        <p:spPr>
          <a:xfrm>
            <a:off x="7347850" y="1343600"/>
            <a:ext cx="3168300" cy="477300"/>
          </a:xfrm>
          <a:prstGeom prst="rect">
            <a:avLst/>
          </a:prstGeom>
        </p:spPr>
        <p:txBody>
          <a:bodyPr anchorCtr="0" anchor="t" bIns="0" lIns="0" spcFirstLastPara="1" rIns="0" wrap="square" tIns="0">
            <a:noAutofit/>
          </a:bodyPr>
          <a:lstStyle>
            <a:lvl1pPr indent="-361950" lvl="0" marL="457200">
              <a:spcBef>
                <a:spcPts val="640"/>
              </a:spcBef>
              <a:spcAft>
                <a:spcPts val="0"/>
              </a:spcAft>
              <a:buSzPts val="2100"/>
              <a:buChar char="•"/>
              <a:defRPr sz="2100"/>
            </a:lvl1pPr>
            <a:lvl2pPr indent="-361950" lvl="1" marL="914400">
              <a:spcBef>
                <a:spcPts val="560"/>
              </a:spcBef>
              <a:spcAft>
                <a:spcPts val="0"/>
              </a:spcAft>
              <a:buSzPts val="2100"/>
              <a:buChar char="–"/>
              <a:defRPr/>
            </a:lvl2pPr>
            <a:lvl3pPr indent="-361950" lvl="2" marL="1371600">
              <a:spcBef>
                <a:spcPts val="480"/>
              </a:spcBef>
              <a:spcAft>
                <a:spcPts val="0"/>
              </a:spcAft>
              <a:buSzPts val="2100"/>
              <a:buChar char="•"/>
              <a:defRPr/>
            </a:lvl3pPr>
            <a:lvl4pPr indent="-361950" lvl="3" marL="1828800">
              <a:spcBef>
                <a:spcPts val="400"/>
              </a:spcBef>
              <a:spcAft>
                <a:spcPts val="0"/>
              </a:spcAft>
              <a:buSzPts val="2100"/>
              <a:buChar char="–"/>
              <a:defRPr/>
            </a:lvl4pPr>
            <a:lvl5pPr indent="-361950" lvl="4" marL="2286000">
              <a:spcBef>
                <a:spcPts val="400"/>
              </a:spcBef>
              <a:spcAft>
                <a:spcPts val="0"/>
              </a:spcAft>
              <a:buSzPts val="2100"/>
              <a:buChar char="»"/>
              <a:defRPr/>
            </a:lvl5pPr>
            <a:lvl6pPr indent="-361950" lvl="5" marL="2743200">
              <a:spcBef>
                <a:spcPts val="400"/>
              </a:spcBef>
              <a:spcAft>
                <a:spcPts val="0"/>
              </a:spcAft>
              <a:buSzPts val="2100"/>
              <a:buChar char="•"/>
              <a:defRPr/>
            </a:lvl6pPr>
            <a:lvl7pPr indent="-361950" lvl="6" marL="3200400">
              <a:spcBef>
                <a:spcPts val="400"/>
              </a:spcBef>
              <a:spcAft>
                <a:spcPts val="0"/>
              </a:spcAft>
              <a:buSzPts val="2100"/>
              <a:buChar char="•"/>
              <a:defRPr/>
            </a:lvl7pPr>
            <a:lvl8pPr indent="-361950" lvl="7" marL="3657600">
              <a:spcBef>
                <a:spcPts val="400"/>
              </a:spcBef>
              <a:spcAft>
                <a:spcPts val="0"/>
              </a:spcAft>
              <a:buSzPts val="2100"/>
              <a:buChar char="•"/>
              <a:defRPr/>
            </a:lvl8pPr>
            <a:lvl9pPr indent="-361950" lvl="8" marL="4114800">
              <a:spcBef>
                <a:spcPts val="400"/>
              </a:spcBef>
              <a:spcAft>
                <a:spcPts val="0"/>
              </a:spcAft>
              <a:buSzPts val="2100"/>
              <a:buChar char="•"/>
              <a:defRPr/>
            </a:lvl9pPr>
          </a:lstStyle>
          <a:p/>
        </p:txBody>
      </p:sp>
      <p:sp>
        <p:nvSpPr>
          <p:cNvPr id="125" name="Google Shape;125;p7"/>
          <p:cNvSpPr txBox="1"/>
          <p:nvPr>
            <p:ph idx="3" type="body"/>
          </p:nvPr>
        </p:nvSpPr>
        <p:spPr>
          <a:xfrm>
            <a:off x="13836600" y="1343600"/>
            <a:ext cx="3168300" cy="477300"/>
          </a:xfrm>
          <a:prstGeom prst="rect">
            <a:avLst/>
          </a:prstGeom>
        </p:spPr>
        <p:txBody>
          <a:bodyPr anchorCtr="0" anchor="t" bIns="0" lIns="0" spcFirstLastPara="1" rIns="0" wrap="square" tIns="0">
            <a:noAutofit/>
          </a:bodyPr>
          <a:lstStyle>
            <a:lvl1pPr indent="-361950" lvl="0" marL="457200" rtl="0" algn="r">
              <a:spcBef>
                <a:spcPts val="640"/>
              </a:spcBef>
              <a:spcAft>
                <a:spcPts val="0"/>
              </a:spcAft>
              <a:buSzPts val="2100"/>
              <a:buChar char="•"/>
              <a:defRPr sz="2100"/>
            </a:lvl1pPr>
            <a:lvl2pPr indent="-361950" lvl="1" marL="914400" rtl="0" algn="r">
              <a:spcBef>
                <a:spcPts val="560"/>
              </a:spcBef>
              <a:spcAft>
                <a:spcPts val="0"/>
              </a:spcAft>
              <a:buSzPts val="2100"/>
              <a:buChar char="–"/>
              <a:defRPr/>
            </a:lvl2pPr>
            <a:lvl3pPr indent="-361950" lvl="2" marL="1371600" rtl="0" algn="r">
              <a:spcBef>
                <a:spcPts val="480"/>
              </a:spcBef>
              <a:spcAft>
                <a:spcPts val="0"/>
              </a:spcAft>
              <a:buSzPts val="2100"/>
              <a:buChar char="•"/>
              <a:defRPr/>
            </a:lvl3pPr>
            <a:lvl4pPr indent="-361950" lvl="3" marL="1828800" rtl="0" algn="r">
              <a:spcBef>
                <a:spcPts val="400"/>
              </a:spcBef>
              <a:spcAft>
                <a:spcPts val="0"/>
              </a:spcAft>
              <a:buSzPts val="2100"/>
              <a:buChar char="–"/>
              <a:defRPr/>
            </a:lvl4pPr>
            <a:lvl5pPr indent="-361950" lvl="4" marL="2286000" rtl="0" algn="r">
              <a:spcBef>
                <a:spcPts val="400"/>
              </a:spcBef>
              <a:spcAft>
                <a:spcPts val="0"/>
              </a:spcAft>
              <a:buSzPts val="2100"/>
              <a:buChar char="»"/>
              <a:defRPr/>
            </a:lvl5pPr>
            <a:lvl6pPr indent="-361950" lvl="5" marL="2743200" rtl="0" algn="r">
              <a:spcBef>
                <a:spcPts val="400"/>
              </a:spcBef>
              <a:spcAft>
                <a:spcPts val="0"/>
              </a:spcAft>
              <a:buSzPts val="2100"/>
              <a:buChar char="•"/>
              <a:defRPr/>
            </a:lvl6pPr>
            <a:lvl7pPr indent="-361950" lvl="6" marL="3200400" rtl="0" algn="r">
              <a:spcBef>
                <a:spcPts val="400"/>
              </a:spcBef>
              <a:spcAft>
                <a:spcPts val="0"/>
              </a:spcAft>
              <a:buSzPts val="2100"/>
              <a:buChar char="•"/>
              <a:defRPr/>
            </a:lvl7pPr>
            <a:lvl8pPr indent="-361950" lvl="7" marL="3657600" rtl="0" algn="r">
              <a:spcBef>
                <a:spcPts val="400"/>
              </a:spcBef>
              <a:spcAft>
                <a:spcPts val="0"/>
              </a:spcAft>
              <a:buSzPts val="2100"/>
              <a:buChar char="•"/>
              <a:defRPr/>
            </a:lvl8pPr>
            <a:lvl9pPr indent="-361950" lvl="8" marL="4114800" rtl="0" algn="r">
              <a:spcBef>
                <a:spcPts val="400"/>
              </a:spcBef>
              <a:spcAft>
                <a:spcPts val="0"/>
              </a:spcAft>
              <a:buSzPts val="2100"/>
              <a:buChar char="•"/>
              <a:defRPr/>
            </a:lvl9pPr>
          </a:lstStyle>
          <a:p/>
        </p:txBody>
      </p:sp>
      <p:sp>
        <p:nvSpPr>
          <p:cNvPr id="126" name="Google Shape;126;p7"/>
          <p:cNvSpPr/>
          <p:nvPr>
            <p:ph idx="4" type="pic"/>
          </p:nvPr>
        </p:nvSpPr>
        <p:spPr>
          <a:xfrm>
            <a:off x="763425" y="1038250"/>
            <a:ext cx="5458500" cy="82203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7" name="Shape 127"/>
        <p:cNvGrpSpPr/>
        <p:nvPr/>
      </p:nvGrpSpPr>
      <p:grpSpPr>
        <a:xfrm>
          <a:off x="0" y="0"/>
          <a:ext cx="0" cy="0"/>
          <a:chOff x="0" y="0"/>
          <a:chExt cx="0" cy="0"/>
        </a:xfrm>
      </p:grpSpPr>
      <p:sp>
        <p:nvSpPr>
          <p:cNvPr id="128" name="Google Shape;128;p8"/>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3300"/>
              <a:buNone/>
              <a:defRPr/>
            </a:lvl2pPr>
            <a:lvl3pPr lvl="2">
              <a:spcBef>
                <a:spcPts val="0"/>
              </a:spcBef>
              <a:spcAft>
                <a:spcPts val="0"/>
              </a:spcAft>
              <a:buSzPts val="13300"/>
              <a:buNone/>
              <a:defRPr/>
            </a:lvl3pPr>
            <a:lvl4pPr lvl="3">
              <a:spcBef>
                <a:spcPts val="0"/>
              </a:spcBef>
              <a:spcAft>
                <a:spcPts val="0"/>
              </a:spcAft>
              <a:buSzPts val="13300"/>
              <a:buNone/>
              <a:defRPr/>
            </a:lvl4pPr>
            <a:lvl5pPr lvl="4">
              <a:spcBef>
                <a:spcPts val="0"/>
              </a:spcBef>
              <a:spcAft>
                <a:spcPts val="0"/>
              </a:spcAft>
              <a:buSzPts val="13300"/>
              <a:buNone/>
              <a:defRPr/>
            </a:lvl5pPr>
            <a:lvl6pPr lvl="5">
              <a:spcBef>
                <a:spcPts val="0"/>
              </a:spcBef>
              <a:spcAft>
                <a:spcPts val="0"/>
              </a:spcAft>
              <a:buSzPts val="13300"/>
              <a:buNone/>
              <a:defRPr/>
            </a:lvl6pPr>
            <a:lvl7pPr lvl="6">
              <a:spcBef>
                <a:spcPts val="0"/>
              </a:spcBef>
              <a:spcAft>
                <a:spcPts val="0"/>
              </a:spcAft>
              <a:buSzPts val="13300"/>
              <a:buNone/>
              <a:defRPr/>
            </a:lvl7pPr>
            <a:lvl8pPr lvl="7">
              <a:spcBef>
                <a:spcPts val="0"/>
              </a:spcBef>
              <a:spcAft>
                <a:spcPts val="0"/>
              </a:spcAft>
              <a:buSzPts val="13300"/>
              <a:buNone/>
              <a:defRPr/>
            </a:lvl8pPr>
            <a:lvl9pPr lvl="8">
              <a:spcBef>
                <a:spcPts val="0"/>
              </a:spcBef>
              <a:spcAft>
                <a:spcPts val="0"/>
              </a:spcAft>
              <a:buSzPts val="13300"/>
              <a:buNone/>
              <a:defRPr/>
            </a:lvl9pPr>
          </a:lstStyle>
          <a:p/>
        </p:txBody>
      </p:sp>
      <p:sp>
        <p:nvSpPr>
          <p:cNvPr id="129" name="Google Shape;129;p8"/>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30" name="Google Shape;130;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3" name="Shape 133"/>
        <p:cNvGrpSpPr/>
        <p:nvPr/>
      </p:nvGrpSpPr>
      <p:grpSpPr>
        <a:xfrm>
          <a:off x="0" y="0"/>
          <a:ext cx="0" cy="0"/>
          <a:chOff x="0" y="0"/>
          <a:chExt cx="0" cy="0"/>
        </a:xfrm>
      </p:grpSpPr>
      <p:sp>
        <p:nvSpPr>
          <p:cNvPr id="134" name="Google Shape;134;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3300"/>
              <a:buNone/>
              <a:defRPr/>
            </a:lvl2pPr>
            <a:lvl3pPr lvl="2">
              <a:spcBef>
                <a:spcPts val="0"/>
              </a:spcBef>
              <a:spcAft>
                <a:spcPts val="0"/>
              </a:spcAft>
              <a:buSzPts val="13300"/>
              <a:buNone/>
              <a:defRPr/>
            </a:lvl3pPr>
            <a:lvl4pPr lvl="3">
              <a:spcBef>
                <a:spcPts val="0"/>
              </a:spcBef>
              <a:spcAft>
                <a:spcPts val="0"/>
              </a:spcAft>
              <a:buSzPts val="13300"/>
              <a:buNone/>
              <a:defRPr/>
            </a:lvl4pPr>
            <a:lvl5pPr lvl="4">
              <a:spcBef>
                <a:spcPts val="0"/>
              </a:spcBef>
              <a:spcAft>
                <a:spcPts val="0"/>
              </a:spcAft>
              <a:buSzPts val="13300"/>
              <a:buNone/>
              <a:defRPr/>
            </a:lvl5pPr>
            <a:lvl6pPr lvl="5">
              <a:spcBef>
                <a:spcPts val="0"/>
              </a:spcBef>
              <a:spcAft>
                <a:spcPts val="0"/>
              </a:spcAft>
              <a:buSzPts val="13300"/>
              <a:buNone/>
              <a:defRPr/>
            </a:lvl6pPr>
            <a:lvl7pPr lvl="6">
              <a:spcBef>
                <a:spcPts val="0"/>
              </a:spcBef>
              <a:spcAft>
                <a:spcPts val="0"/>
              </a:spcAft>
              <a:buSzPts val="13300"/>
              <a:buNone/>
              <a:defRPr/>
            </a:lvl7pPr>
            <a:lvl8pPr lvl="7">
              <a:spcBef>
                <a:spcPts val="0"/>
              </a:spcBef>
              <a:spcAft>
                <a:spcPts val="0"/>
              </a:spcAft>
              <a:buSzPts val="13300"/>
              <a:buNone/>
              <a:defRPr/>
            </a:lvl8pPr>
            <a:lvl9pPr lvl="8">
              <a:spcBef>
                <a:spcPts val="0"/>
              </a:spcBef>
              <a:spcAft>
                <a:spcPts val="0"/>
              </a:spcAft>
              <a:buSzPts val="13300"/>
              <a:buNone/>
              <a:defRPr/>
            </a:lvl9pPr>
          </a:lstStyle>
          <a:p/>
        </p:txBody>
      </p:sp>
      <p:sp>
        <p:nvSpPr>
          <p:cNvPr id="135" name="Google Shape;135;p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6" name="Google Shape;136;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9" name="Shape 139"/>
        <p:cNvGrpSpPr/>
        <p:nvPr/>
      </p:nvGrpSpPr>
      <p:grpSpPr>
        <a:xfrm>
          <a:off x="0" y="0"/>
          <a:ext cx="0" cy="0"/>
          <a:chOff x="0" y="0"/>
          <a:chExt cx="0" cy="0"/>
        </a:xfrm>
      </p:grpSpPr>
      <p:sp>
        <p:nvSpPr>
          <p:cNvPr id="140" name="Google Shape;140;p1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3300"/>
              <a:buNone/>
              <a:defRPr/>
            </a:lvl2pPr>
            <a:lvl3pPr lvl="2">
              <a:spcBef>
                <a:spcPts val="0"/>
              </a:spcBef>
              <a:spcAft>
                <a:spcPts val="0"/>
              </a:spcAft>
              <a:buSzPts val="13300"/>
              <a:buNone/>
              <a:defRPr/>
            </a:lvl3pPr>
            <a:lvl4pPr lvl="3">
              <a:spcBef>
                <a:spcPts val="0"/>
              </a:spcBef>
              <a:spcAft>
                <a:spcPts val="0"/>
              </a:spcAft>
              <a:buSzPts val="13300"/>
              <a:buNone/>
              <a:defRPr/>
            </a:lvl4pPr>
            <a:lvl5pPr lvl="4">
              <a:spcBef>
                <a:spcPts val="0"/>
              </a:spcBef>
              <a:spcAft>
                <a:spcPts val="0"/>
              </a:spcAft>
              <a:buSzPts val="13300"/>
              <a:buNone/>
              <a:defRPr/>
            </a:lvl5pPr>
            <a:lvl6pPr lvl="5">
              <a:spcBef>
                <a:spcPts val="0"/>
              </a:spcBef>
              <a:spcAft>
                <a:spcPts val="0"/>
              </a:spcAft>
              <a:buSzPts val="13300"/>
              <a:buNone/>
              <a:defRPr/>
            </a:lvl6pPr>
            <a:lvl7pPr lvl="6">
              <a:spcBef>
                <a:spcPts val="0"/>
              </a:spcBef>
              <a:spcAft>
                <a:spcPts val="0"/>
              </a:spcAft>
              <a:buSzPts val="13300"/>
              <a:buNone/>
              <a:defRPr/>
            </a:lvl7pPr>
            <a:lvl8pPr lvl="7">
              <a:spcBef>
                <a:spcPts val="0"/>
              </a:spcBef>
              <a:spcAft>
                <a:spcPts val="0"/>
              </a:spcAft>
              <a:buSzPts val="13300"/>
              <a:buNone/>
              <a:defRPr/>
            </a:lvl8pPr>
            <a:lvl9pPr lvl="8">
              <a:spcBef>
                <a:spcPts val="0"/>
              </a:spcBef>
              <a:spcAft>
                <a:spcPts val="0"/>
              </a:spcAft>
              <a:buSzPts val="13300"/>
              <a:buNone/>
              <a:defRPr/>
            </a:lvl9pPr>
          </a:lstStyle>
          <a:p/>
        </p:txBody>
      </p:sp>
      <p:sp>
        <p:nvSpPr>
          <p:cNvPr id="141" name="Google Shape;141;p1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142" name="Google Shape;142;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7E7E7"/>
            </a:gs>
            <a:gs pos="100000">
              <a:srgbClr val="FFFFFF"/>
            </a:gs>
          </a:gsLst>
          <a:lin ang="5400700"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0" lIns="0" spcFirstLastPara="1" rIns="0" wrap="square" tIns="0">
            <a:noAutofit/>
          </a:bodyPr>
          <a:lstStyle>
            <a:lvl1pPr lvl="0" marR="0" rtl="0" algn="ctr">
              <a:spcBef>
                <a:spcPts val="0"/>
              </a:spcBef>
              <a:spcAft>
                <a:spcPts val="0"/>
              </a:spcAft>
              <a:buClr>
                <a:srgbClr val="0F1A38"/>
              </a:buClr>
              <a:buSzPts val="13300"/>
              <a:buFont typeface="Cardo"/>
              <a:buNone/>
              <a:defRPr i="0" sz="13300" u="none" cap="none" strike="noStrike">
                <a:solidFill>
                  <a:srgbClr val="0F1A38"/>
                </a:solidFill>
                <a:latin typeface="Cardo"/>
                <a:ea typeface="Cardo"/>
                <a:cs typeface="Cardo"/>
                <a:sym typeface="Cardo"/>
              </a:defRPr>
            </a:lvl1pPr>
            <a:lvl2pPr lvl="1">
              <a:spcBef>
                <a:spcPts val="0"/>
              </a:spcBef>
              <a:spcAft>
                <a:spcPts val="0"/>
              </a:spcAft>
              <a:buSzPts val="13300"/>
              <a:buFont typeface="Cardo"/>
              <a:buNone/>
              <a:defRPr sz="13300">
                <a:latin typeface="Cardo"/>
                <a:ea typeface="Cardo"/>
                <a:cs typeface="Cardo"/>
                <a:sym typeface="Cardo"/>
              </a:defRPr>
            </a:lvl2pPr>
            <a:lvl3pPr lvl="2">
              <a:spcBef>
                <a:spcPts val="0"/>
              </a:spcBef>
              <a:spcAft>
                <a:spcPts val="0"/>
              </a:spcAft>
              <a:buSzPts val="13300"/>
              <a:buFont typeface="Cardo"/>
              <a:buNone/>
              <a:defRPr sz="13300">
                <a:latin typeface="Cardo"/>
                <a:ea typeface="Cardo"/>
                <a:cs typeface="Cardo"/>
                <a:sym typeface="Cardo"/>
              </a:defRPr>
            </a:lvl3pPr>
            <a:lvl4pPr lvl="3">
              <a:spcBef>
                <a:spcPts val="0"/>
              </a:spcBef>
              <a:spcAft>
                <a:spcPts val="0"/>
              </a:spcAft>
              <a:buSzPts val="13300"/>
              <a:buFont typeface="Cardo"/>
              <a:buNone/>
              <a:defRPr sz="13300">
                <a:latin typeface="Cardo"/>
                <a:ea typeface="Cardo"/>
                <a:cs typeface="Cardo"/>
                <a:sym typeface="Cardo"/>
              </a:defRPr>
            </a:lvl4pPr>
            <a:lvl5pPr lvl="4">
              <a:spcBef>
                <a:spcPts val="0"/>
              </a:spcBef>
              <a:spcAft>
                <a:spcPts val="0"/>
              </a:spcAft>
              <a:buSzPts val="13300"/>
              <a:buFont typeface="Cardo"/>
              <a:buNone/>
              <a:defRPr sz="13300">
                <a:latin typeface="Cardo"/>
                <a:ea typeface="Cardo"/>
                <a:cs typeface="Cardo"/>
                <a:sym typeface="Cardo"/>
              </a:defRPr>
            </a:lvl5pPr>
            <a:lvl6pPr lvl="5">
              <a:spcBef>
                <a:spcPts val="0"/>
              </a:spcBef>
              <a:spcAft>
                <a:spcPts val="0"/>
              </a:spcAft>
              <a:buSzPts val="13300"/>
              <a:buFont typeface="Cardo"/>
              <a:buNone/>
              <a:defRPr sz="13300">
                <a:latin typeface="Cardo"/>
                <a:ea typeface="Cardo"/>
                <a:cs typeface="Cardo"/>
                <a:sym typeface="Cardo"/>
              </a:defRPr>
            </a:lvl6pPr>
            <a:lvl7pPr lvl="6">
              <a:spcBef>
                <a:spcPts val="0"/>
              </a:spcBef>
              <a:spcAft>
                <a:spcPts val="0"/>
              </a:spcAft>
              <a:buSzPts val="13300"/>
              <a:buFont typeface="Cardo"/>
              <a:buNone/>
              <a:defRPr sz="13300">
                <a:latin typeface="Cardo"/>
                <a:ea typeface="Cardo"/>
                <a:cs typeface="Cardo"/>
                <a:sym typeface="Cardo"/>
              </a:defRPr>
            </a:lvl7pPr>
            <a:lvl8pPr lvl="7">
              <a:spcBef>
                <a:spcPts val="0"/>
              </a:spcBef>
              <a:spcAft>
                <a:spcPts val="0"/>
              </a:spcAft>
              <a:buSzPts val="13300"/>
              <a:buFont typeface="Cardo"/>
              <a:buNone/>
              <a:defRPr sz="13300">
                <a:latin typeface="Cardo"/>
                <a:ea typeface="Cardo"/>
                <a:cs typeface="Cardo"/>
                <a:sym typeface="Cardo"/>
              </a:defRPr>
            </a:lvl8pPr>
            <a:lvl9pPr lvl="8">
              <a:spcBef>
                <a:spcPts val="0"/>
              </a:spcBef>
              <a:spcAft>
                <a:spcPts val="0"/>
              </a:spcAft>
              <a:buSzPts val="13300"/>
              <a:buFont typeface="Cardo"/>
              <a:buNone/>
              <a:defRPr sz="13300">
                <a:latin typeface="Cardo"/>
                <a:ea typeface="Cardo"/>
                <a:cs typeface="Cardo"/>
                <a:sym typeface="Cardo"/>
              </a:defRPr>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0" lIns="0" spcFirstLastPara="1" rIns="0" wrap="square" tIns="0">
            <a:noAutofit/>
          </a:bodyPr>
          <a:lstStyle>
            <a:lvl1pPr indent="-577850" lvl="0" marL="457200" marR="0" rtl="0" algn="l">
              <a:spcBef>
                <a:spcPts val="640"/>
              </a:spcBef>
              <a:spcAft>
                <a:spcPts val="0"/>
              </a:spcAft>
              <a:buClr>
                <a:srgbClr val="0F1A38"/>
              </a:buClr>
              <a:buSzPts val="5500"/>
              <a:buFont typeface="Inter"/>
              <a:buChar char="•"/>
              <a:defRPr i="0" sz="5500" u="none" cap="none" strike="noStrike">
                <a:solidFill>
                  <a:srgbClr val="0F1A38"/>
                </a:solidFill>
                <a:latin typeface="Inter"/>
                <a:ea typeface="Inter"/>
                <a:cs typeface="Inter"/>
                <a:sym typeface="Inter"/>
              </a:defRPr>
            </a:lvl1pPr>
            <a:lvl2pPr indent="-361950" lvl="1" marL="914400" marR="0" rtl="0" algn="l">
              <a:spcBef>
                <a:spcPts val="560"/>
              </a:spcBef>
              <a:spcAft>
                <a:spcPts val="0"/>
              </a:spcAft>
              <a:buClr>
                <a:srgbClr val="0F1A38"/>
              </a:buClr>
              <a:buSzPts val="2100"/>
              <a:buFont typeface="Inter"/>
              <a:buChar char="–"/>
              <a:defRPr i="0" sz="2100" u="none" cap="none" strike="noStrike">
                <a:solidFill>
                  <a:srgbClr val="0F1A38"/>
                </a:solidFill>
                <a:latin typeface="Inter"/>
                <a:ea typeface="Inter"/>
                <a:cs typeface="Inter"/>
                <a:sym typeface="Inter"/>
              </a:defRPr>
            </a:lvl2pPr>
            <a:lvl3pPr indent="-361950" lvl="2" marL="1371600" marR="0" rtl="0" algn="l">
              <a:spcBef>
                <a:spcPts val="480"/>
              </a:spcBef>
              <a:spcAft>
                <a:spcPts val="0"/>
              </a:spcAft>
              <a:buClr>
                <a:srgbClr val="0F1A38"/>
              </a:buClr>
              <a:buSzPts val="2100"/>
              <a:buFont typeface="Inter"/>
              <a:buChar char="•"/>
              <a:defRPr i="0" sz="2100" u="none" cap="none" strike="noStrike">
                <a:solidFill>
                  <a:srgbClr val="0F1A38"/>
                </a:solidFill>
                <a:latin typeface="Inter"/>
                <a:ea typeface="Inter"/>
                <a:cs typeface="Inter"/>
                <a:sym typeface="Inter"/>
              </a:defRPr>
            </a:lvl3pPr>
            <a:lvl4pPr indent="-361950" lvl="3" marL="1828800" marR="0" rtl="0" algn="l">
              <a:spcBef>
                <a:spcPts val="400"/>
              </a:spcBef>
              <a:spcAft>
                <a:spcPts val="0"/>
              </a:spcAft>
              <a:buClr>
                <a:srgbClr val="0F1A38"/>
              </a:buClr>
              <a:buSzPts val="2100"/>
              <a:buFont typeface="Inter"/>
              <a:buChar char="–"/>
              <a:defRPr i="0" sz="2100" u="none" cap="none" strike="noStrike">
                <a:solidFill>
                  <a:srgbClr val="0F1A38"/>
                </a:solidFill>
                <a:latin typeface="Inter"/>
                <a:ea typeface="Inter"/>
                <a:cs typeface="Inter"/>
                <a:sym typeface="Inter"/>
              </a:defRPr>
            </a:lvl4pPr>
            <a:lvl5pPr indent="-361950" lvl="4" marL="2286000" marR="0" rtl="0" algn="l">
              <a:spcBef>
                <a:spcPts val="400"/>
              </a:spcBef>
              <a:spcAft>
                <a:spcPts val="0"/>
              </a:spcAft>
              <a:buClr>
                <a:srgbClr val="0F1A38"/>
              </a:buClr>
              <a:buSzPts val="2100"/>
              <a:buFont typeface="Inter"/>
              <a:buChar char="»"/>
              <a:defRPr i="0" sz="2100" u="none" cap="none" strike="noStrike">
                <a:solidFill>
                  <a:srgbClr val="0F1A38"/>
                </a:solidFill>
                <a:latin typeface="Inter"/>
                <a:ea typeface="Inter"/>
                <a:cs typeface="Inter"/>
                <a:sym typeface="Inter"/>
              </a:defRPr>
            </a:lvl5pPr>
            <a:lvl6pPr indent="-361950" lvl="5" marL="2743200" marR="0" rtl="0" algn="l">
              <a:spcBef>
                <a:spcPts val="400"/>
              </a:spcBef>
              <a:spcAft>
                <a:spcPts val="0"/>
              </a:spcAft>
              <a:buClr>
                <a:srgbClr val="0F1A38"/>
              </a:buClr>
              <a:buSzPts val="2100"/>
              <a:buFont typeface="Inter"/>
              <a:buChar char="•"/>
              <a:defRPr i="0" sz="2100" u="none" cap="none" strike="noStrike">
                <a:solidFill>
                  <a:srgbClr val="0F1A38"/>
                </a:solidFill>
                <a:latin typeface="Inter"/>
                <a:ea typeface="Inter"/>
                <a:cs typeface="Inter"/>
                <a:sym typeface="Inter"/>
              </a:defRPr>
            </a:lvl6pPr>
            <a:lvl7pPr indent="-361950" lvl="6" marL="3200400" marR="0" rtl="0" algn="l">
              <a:spcBef>
                <a:spcPts val="400"/>
              </a:spcBef>
              <a:spcAft>
                <a:spcPts val="0"/>
              </a:spcAft>
              <a:buClr>
                <a:srgbClr val="0F1A38"/>
              </a:buClr>
              <a:buSzPts val="2100"/>
              <a:buFont typeface="Inter"/>
              <a:buChar char="•"/>
              <a:defRPr i="0" sz="2100" u="none" cap="none" strike="noStrike">
                <a:solidFill>
                  <a:srgbClr val="0F1A38"/>
                </a:solidFill>
                <a:latin typeface="Inter"/>
                <a:ea typeface="Inter"/>
                <a:cs typeface="Inter"/>
                <a:sym typeface="Inter"/>
              </a:defRPr>
            </a:lvl7pPr>
            <a:lvl8pPr indent="-361950" lvl="7" marL="3657600" marR="0" rtl="0" algn="l">
              <a:spcBef>
                <a:spcPts val="400"/>
              </a:spcBef>
              <a:spcAft>
                <a:spcPts val="0"/>
              </a:spcAft>
              <a:buClr>
                <a:srgbClr val="0F1A38"/>
              </a:buClr>
              <a:buSzPts val="2100"/>
              <a:buFont typeface="Inter"/>
              <a:buChar char="•"/>
              <a:defRPr i="0" sz="2100" u="none" cap="none" strike="noStrike">
                <a:solidFill>
                  <a:srgbClr val="0F1A38"/>
                </a:solidFill>
                <a:latin typeface="Inter"/>
                <a:ea typeface="Inter"/>
                <a:cs typeface="Inter"/>
                <a:sym typeface="Inter"/>
              </a:defRPr>
            </a:lvl8pPr>
            <a:lvl9pPr indent="-361950" lvl="8" marL="4114800" marR="0" rtl="0" algn="l">
              <a:spcBef>
                <a:spcPts val="400"/>
              </a:spcBef>
              <a:spcAft>
                <a:spcPts val="0"/>
              </a:spcAft>
              <a:buClr>
                <a:srgbClr val="0F1A38"/>
              </a:buClr>
              <a:buSzPts val="2100"/>
              <a:buFont typeface="Inter"/>
              <a:buChar char="•"/>
              <a:defRPr i="0" sz="2100" u="none" cap="none" strike="noStrike">
                <a:solidFill>
                  <a:srgbClr val="0F1A38"/>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4.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6.png"/><Relationship Id="rId4" Type="http://schemas.openxmlformats.org/officeDocument/2006/relationships/image" Target="../media/image1.png"/><Relationship Id="rId5"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8.png"/><Relationship Id="rId4" Type="http://schemas.openxmlformats.org/officeDocument/2006/relationships/image" Target="../media/image1.png"/><Relationship Id="rId5"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2.jpg"/></Relationships>
</file>

<file path=ppt/slides/_rels/slide7.xml.rels><?xml version="1.0" encoding="UTF-8" standalone="yes"?><Relationships xmlns="http://schemas.openxmlformats.org/package/2006/relationships"><Relationship Id="rId40" Type="http://schemas.openxmlformats.org/officeDocument/2006/relationships/image" Target="../media/image45.png"/><Relationship Id="rId20" Type="http://schemas.openxmlformats.org/officeDocument/2006/relationships/image" Target="../media/image23.png"/><Relationship Id="rId41" Type="http://schemas.openxmlformats.org/officeDocument/2006/relationships/image" Target="../media/image51.png"/><Relationship Id="rId22" Type="http://schemas.openxmlformats.org/officeDocument/2006/relationships/image" Target="../media/image40.png"/><Relationship Id="rId21" Type="http://schemas.openxmlformats.org/officeDocument/2006/relationships/image" Target="../media/image27.png"/><Relationship Id="rId24" Type="http://schemas.openxmlformats.org/officeDocument/2006/relationships/image" Target="../media/image34.png"/><Relationship Id="rId23" Type="http://schemas.openxmlformats.org/officeDocument/2006/relationships/image" Target="../media/image42.png"/><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8.png"/><Relationship Id="rId9" Type="http://schemas.openxmlformats.org/officeDocument/2006/relationships/image" Target="../media/image10.png"/><Relationship Id="rId26" Type="http://schemas.openxmlformats.org/officeDocument/2006/relationships/image" Target="../media/image33.png"/><Relationship Id="rId25" Type="http://schemas.openxmlformats.org/officeDocument/2006/relationships/image" Target="../media/image30.png"/><Relationship Id="rId28" Type="http://schemas.openxmlformats.org/officeDocument/2006/relationships/image" Target="../media/image29.png"/><Relationship Id="rId27" Type="http://schemas.openxmlformats.org/officeDocument/2006/relationships/image" Target="../media/image28.png"/><Relationship Id="rId5" Type="http://schemas.openxmlformats.org/officeDocument/2006/relationships/image" Target="../media/image9.png"/><Relationship Id="rId6" Type="http://schemas.openxmlformats.org/officeDocument/2006/relationships/image" Target="../media/image12.png"/><Relationship Id="rId29" Type="http://schemas.openxmlformats.org/officeDocument/2006/relationships/image" Target="../media/image32.png"/><Relationship Id="rId7" Type="http://schemas.openxmlformats.org/officeDocument/2006/relationships/image" Target="../media/image7.png"/><Relationship Id="rId8" Type="http://schemas.openxmlformats.org/officeDocument/2006/relationships/image" Target="../media/image20.png"/><Relationship Id="rId31" Type="http://schemas.openxmlformats.org/officeDocument/2006/relationships/image" Target="../media/image37.png"/><Relationship Id="rId30" Type="http://schemas.openxmlformats.org/officeDocument/2006/relationships/image" Target="../media/image36.png"/><Relationship Id="rId11" Type="http://schemas.openxmlformats.org/officeDocument/2006/relationships/image" Target="../media/image18.png"/><Relationship Id="rId33" Type="http://schemas.openxmlformats.org/officeDocument/2006/relationships/image" Target="../media/image50.png"/><Relationship Id="rId10" Type="http://schemas.openxmlformats.org/officeDocument/2006/relationships/image" Target="../media/image11.png"/><Relationship Id="rId32" Type="http://schemas.openxmlformats.org/officeDocument/2006/relationships/image" Target="../media/image49.png"/><Relationship Id="rId13" Type="http://schemas.openxmlformats.org/officeDocument/2006/relationships/image" Target="../media/image22.png"/><Relationship Id="rId35" Type="http://schemas.openxmlformats.org/officeDocument/2006/relationships/image" Target="../media/image44.png"/><Relationship Id="rId12" Type="http://schemas.openxmlformats.org/officeDocument/2006/relationships/image" Target="../media/image21.png"/><Relationship Id="rId34" Type="http://schemas.openxmlformats.org/officeDocument/2006/relationships/image" Target="../media/image43.png"/><Relationship Id="rId15" Type="http://schemas.openxmlformats.org/officeDocument/2006/relationships/image" Target="../media/image14.png"/><Relationship Id="rId37" Type="http://schemas.openxmlformats.org/officeDocument/2006/relationships/image" Target="../media/image46.png"/><Relationship Id="rId14" Type="http://schemas.openxmlformats.org/officeDocument/2006/relationships/image" Target="../media/image16.png"/><Relationship Id="rId36" Type="http://schemas.openxmlformats.org/officeDocument/2006/relationships/image" Target="../media/image41.png"/><Relationship Id="rId17" Type="http://schemas.openxmlformats.org/officeDocument/2006/relationships/image" Target="../media/image35.png"/><Relationship Id="rId39" Type="http://schemas.openxmlformats.org/officeDocument/2006/relationships/image" Target="../media/image48.png"/><Relationship Id="rId16" Type="http://schemas.openxmlformats.org/officeDocument/2006/relationships/image" Target="../media/image15.png"/><Relationship Id="rId38" Type="http://schemas.openxmlformats.org/officeDocument/2006/relationships/image" Target="../media/image47.png"/><Relationship Id="rId19" Type="http://schemas.openxmlformats.org/officeDocument/2006/relationships/image" Target="../media/image31.png"/><Relationship Id="rId18"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7E7E7"/>
            </a:gs>
            <a:gs pos="100000">
              <a:srgbClr val="FFFFFF"/>
            </a:gs>
          </a:gsLst>
          <a:lin ang="5400000" scaled="0"/>
        </a:gradFill>
      </p:bgPr>
    </p:bg>
    <p:spTree>
      <p:nvGrpSpPr>
        <p:cNvPr id="195" name="Shape 195"/>
        <p:cNvGrpSpPr/>
        <p:nvPr/>
      </p:nvGrpSpPr>
      <p:grpSpPr>
        <a:xfrm>
          <a:off x="0" y="0"/>
          <a:ext cx="0" cy="0"/>
          <a:chOff x="0" y="0"/>
          <a:chExt cx="0" cy="0"/>
        </a:xfrm>
      </p:grpSpPr>
      <p:grpSp>
        <p:nvGrpSpPr>
          <p:cNvPr id="196" name="Google Shape;196;p18"/>
          <p:cNvGrpSpPr/>
          <p:nvPr/>
        </p:nvGrpSpPr>
        <p:grpSpPr>
          <a:xfrm>
            <a:off x="0" y="7056239"/>
            <a:ext cx="18288000" cy="3230761"/>
            <a:chOff x="0" y="-38100"/>
            <a:chExt cx="4816593" cy="850900"/>
          </a:xfrm>
        </p:grpSpPr>
        <p:sp>
          <p:nvSpPr>
            <p:cNvPr id="197" name="Google Shape;197;p18"/>
            <p:cNvSpPr/>
            <p:nvPr/>
          </p:nvSpPr>
          <p:spPr>
            <a:xfrm>
              <a:off x="0" y="0"/>
              <a:ext cx="4816592" cy="812800"/>
            </a:xfrm>
            <a:custGeom>
              <a:rect b="b" l="l" r="r" t="t"/>
              <a:pathLst>
                <a:path extrusionOk="0" h="812800" w="4816592">
                  <a:moveTo>
                    <a:pt x="0" y="0"/>
                  </a:moveTo>
                  <a:lnTo>
                    <a:pt x="4816592" y="0"/>
                  </a:lnTo>
                  <a:lnTo>
                    <a:pt x="4816592" y="812800"/>
                  </a:lnTo>
                  <a:lnTo>
                    <a:pt x="0" y="812800"/>
                  </a:lnTo>
                  <a:close/>
                </a:path>
              </a:pathLst>
            </a:custGeom>
            <a:solidFill>
              <a:srgbClr val="0F1A38"/>
            </a:solidFill>
            <a:ln>
              <a:noFill/>
            </a:ln>
          </p:spPr>
        </p:sp>
        <p:sp>
          <p:nvSpPr>
            <p:cNvPr id="198" name="Google Shape;198;p18"/>
            <p:cNvSpPr txBox="1"/>
            <p:nvPr/>
          </p:nvSpPr>
          <p:spPr>
            <a:xfrm>
              <a:off x="0" y="-38100"/>
              <a:ext cx="4816593"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9" name="Google Shape;199;p18"/>
          <p:cNvGrpSpPr/>
          <p:nvPr/>
        </p:nvGrpSpPr>
        <p:grpSpPr>
          <a:xfrm>
            <a:off x="6610335" y="884039"/>
            <a:ext cx="10862991" cy="8374261"/>
            <a:chOff x="0" y="-38100"/>
            <a:chExt cx="2861035" cy="2205567"/>
          </a:xfrm>
        </p:grpSpPr>
        <p:sp>
          <p:nvSpPr>
            <p:cNvPr id="200" name="Google Shape;200;p18"/>
            <p:cNvSpPr/>
            <p:nvPr/>
          </p:nvSpPr>
          <p:spPr>
            <a:xfrm>
              <a:off x="0" y="0"/>
              <a:ext cx="2861035" cy="2167467"/>
            </a:xfrm>
            <a:custGeom>
              <a:rect b="b" l="l" r="r" t="t"/>
              <a:pathLst>
                <a:path extrusionOk="0" h="2167467" w="2861035">
                  <a:moveTo>
                    <a:pt x="0" y="0"/>
                  </a:moveTo>
                  <a:lnTo>
                    <a:pt x="2861035" y="0"/>
                  </a:lnTo>
                  <a:lnTo>
                    <a:pt x="2861035" y="2167467"/>
                  </a:lnTo>
                  <a:lnTo>
                    <a:pt x="0" y="2167467"/>
                  </a:lnTo>
                  <a:close/>
                </a:path>
              </a:pathLst>
            </a:custGeom>
            <a:solidFill>
              <a:srgbClr val="FFFFFF"/>
            </a:solidFill>
            <a:ln>
              <a:noFill/>
            </a:ln>
          </p:spPr>
        </p:sp>
        <p:sp>
          <p:nvSpPr>
            <p:cNvPr id="201" name="Google Shape;201;p18"/>
            <p:cNvSpPr txBox="1"/>
            <p:nvPr/>
          </p:nvSpPr>
          <p:spPr>
            <a:xfrm>
              <a:off x="0" y="-38100"/>
              <a:ext cx="2861035" cy="220556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02" name="Google Shape;202;p18"/>
          <p:cNvSpPr txBox="1"/>
          <p:nvPr/>
        </p:nvSpPr>
        <p:spPr>
          <a:xfrm>
            <a:off x="7061080" y="3005692"/>
            <a:ext cx="9267300" cy="32631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0" i="0" lang="en-US" sz="13250" u="none" cap="none" strike="noStrike">
                <a:solidFill>
                  <a:srgbClr val="0F1A38"/>
                </a:solidFill>
                <a:latin typeface="Cardo"/>
                <a:ea typeface="Cardo"/>
                <a:cs typeface="Cardo"/>
                <a:sym typeface="Cardo"/>
              </a:rPr>
              <a:t>McKinsey Consulting </a:t>
            </a:r>
            <a:endParaRPr/>
          </a:p>
        </p:txBody>
      </p:sp>
      <p:sp>
        <p:nvSpPr>
          <p:cNvPr id="203" name="Google Shape;203;p18"/>
          <p:cNvSpPr txBox="1"/>
          <p:nvPr/>
        </p:nvSpPr>
        <p:spPr>
          <a:xfrm>
            <a:off x="7061080" y="7267575"/>
            <a:ext cx="6939361" cy="762471"/>
          </a:xfrm>
          <a:prstGeom prst="rect">
            <a:avLst/>
          </a:prstGeom>
          <a:noFill/>
          <a:ln>
            <a:noFill/>
          </a:ln>
        </p:spPr>
        <p:txBody>
          <a:bodyPr anchorCtr="0" anchor="t" bIns="0" lIns="0" spcFirstLastPara="1" rIns="0" wrap="square" tIns="0">
            <a:spAutoFit/>
          </a:bodyPr>
          <a:lstStyle/>
          <a:p>
            <a:pPr indent="0" lvl="0" marL="0" marR="0" rtl="0" algn="l">
              <a:lnSpc>
                <a:spcPct val="109001"/>
              </a:lnSpc>
              <a:spcBef>
                <a:spcPts val="0"/>
              </a:spcBef>
              <a:spcAft>
                <a:spcPts val="0"/>
              </a:spcAft>
              <a:buNone/>
            </a:pPr>
            <a:r>
              <a:rPr b="0" i="0" lang="en-US" sz="5488" u="none" cap="none" strike="noStrike">
                <a:solidFill>
                  <a:srgbClr val="0F1A38"/>
                </a:solidFill>
                <a:latin typeface="Inter Light"/>
                <a:ea typeface="Inter Light"/>
                <a:cs typeface="Inter Light"/>
                <a:sym typeface="Inter Light"/>
              </a:rPr>
              <a:t>Report Slides</a:t>
            </a:r>
            <a:endParaRPr/>
          </a:p>
        </p:txBody>
      </p:sp>
      <p:sp>
        <p:nvSpPr>
          <p:cNvPr id="204" name="Google Shape;204;p18"/>
          <p:cNvSpPr txBox="1"/>
          <p:nvPr/>
        </p:nvSpPr>
        <p:spPr>
          <a:xfrm>
            <a:off x="13117351" y="1333905"/>
            <a:ext cx="3964739" cy="274165"/>
          </a:xfrm>
          <a:prstGeom prst="rect">
            <a:avLst/>
          </a:prstGeom>
          <a:noFill/>
          <a:ln>
            <a:noFill/>
          </a:ln>
        </p:spPr>
        <p:txBody>
          <a:bodyPr anchorCtr="0" anchor="t" bIns="0" lIns="0" spcFirstLastPara="1" rIns="0" wrap="square" tIns="0">
            <a:spAutoFit/>
          </a:bodyPr>
          <a:lstStyle/>
          <a:p>
            <a:pPr indent="0" lvl="0" marL="0" marR="0" rtl="0" algn="r">
              <a:lnSpc>
                <a:spcPct val="102985"/>
              </a:lnSpc>
              <a:spcBef>
                <a:spcPts val="0"/>
              </a:spcBef>
              <a:spcAft>
                <a:spcPts val="0"/>
              </a:spcAft>
              <a:buNone/>
            </a:pPr>
            <a:r>
              <a:rPr b="0" i="0" lang="en-US" sz="2110" u="none" cap="none" strike="noStrike">
                <a:solidFill>
                  <a:srgbClr val="0F1A38"/>
                </a:solidFill>
                <a:latin typeface="Inter Light"/>
                <a:ea typeface="Inter Light"/>
                <a:cs typeface="Inter Light"/>
                <a:sym typeface="Inter Light"/>
              </a:rPr>
              <a:t>Date: dd/mm/yyyy</a:t>
            </a:r>
            <a:endParaRPr/>
          </a:p>
        </p:txBody>
      </p:sp>
      <p:sp>
        <p:nvSpPr>
          <p:cNvPr id="205" name="Google Shape;205;p18"/>
          <p:cNvSpPr txBox="1"/>
          <p:nvPr/>
        </p:nvSpPr>
        <p:spPr>
          <a:xfrm>
            <a:off x="7061080" y="1333905"/>
            <a:ext cx="3964739" cy="274165"/>
          </a:xfrm>
          <a:prstGeom prst="rect">
            <a:avLst/>
          </a:prstGeom>
          <a:noFill/>
          <a:ln>
            <a:noFill/>
          </a:ln>
        </p:spPr>
        <p:txBody>
          <a:bodyPr anchorCtr="0" anchor="t" bIns="0" lIns="0" spcFirstLastPara="1" rIns="0" wrap="square" tIns="0">
            <a:spAutoFit/>
          </a:bodyPr>
          <a:lstStyle/>
          <a:p>
            <a:pPr indent="0" lvl="0" marL="0" marR="0" rtl="0" algn="l">
              <a:lnSpc>
                <a:spcPct val="102985"/>
              </a:lnSpc>
              <a:spcBef>
                <a:spcPts val="0"/>
              </a:spcBef>
              <a:spcAft>
                <a:spcPts val="0"/>
              </a:spcAft>
              <a:buNone/>
            </a:pPr>
            <a:r>
              <a:rPr b="0" i="0" lang="en-US" sz="2110" u="none" cap="none" strike="noStrike">
                <a:solidFill>
                  <a:srgbClr val="0F1A38"/>
                </a:solidFill>
                <a:latin typeface="Inter Light"/>
                <a:ea typeface="Inter Light"/>
                <a:cs typeface="Inter Light"/>
                <a:sym typeface="Inter Light"/>
              </a:rPr>
              <a:t>Name Surname</a:t>
            </a:r>
            <a:endParaRPr/>
          </a:p>
        </p:txBody>
      </p:sp>
      <p:grpSp>
        <p:nvGrpSpPr>
          <p:cNvPr id="206" name="Google Shape;206;p18"/>
          <p:cNvGrpSpPr/>
          <p:nvPr/>
        </p:nvGrpSpPr>
        <p:grpSpPr>
          <a:xfrm>
            <a:off x="16506154" y="8455982"/>
            <a:ext cx="575936" cy="575936"/>
            <a:chOff x="0" y="0"/>
            <a:chExt cx="151687" cy="151687"/>
          </a:xfrm>
        </p:grpSpPr>
        <p:sp>
          <p:nvSpPr>
            <p:cNvPr id="207" name="Google Shape;207;p18"/>
            <p:cNvSpPr/>
            <p:nvPr/>
          </p:nvSpPr>
          <p:spPr>
            <a:xfrm>
              <a:off x="0" y="0"/>
              <a:ext cx="151687" cy="151687"/>
            </a:xfrm>
            <a:custGeom>
              <a:rect b="b" l="l" r="r" t="t"/>
              <a:pathLst>
                <a:path extrusionOk="0" h="151687" w="151687">
                  <a:moveTo>
                    <a:pt x="0" y="0"/>
                  </a:moveTo>
                  <a:lnTo>
                    <a:pt x="151687" y="0"/>
                  </a:lnTo>
                  <a:lnTo>
                    <a:pt x="151687" y="151687"/>
                  </a:lnTo>
                  <a:lnTo>
                    <a:pt x="0" y="151687"/>
                  </a:lnTo>
                  <a:close/>
                </a:path>
              </a:pathLst>
            </a:custGeom>
            <a:solidFill>
              <a:srgbClr val="0B6AE9"/>
            </a:solidFill>
            <a:ln>
              <a:noFill/>
            </a:ln>
          </p:spPr>
        </p:sp>
        <p:sp>
          <p:nvSpPr>
            <p:cNvPr id="208" name="Google Shape;208;p18"/>
            <p:cNvSpPr txBox="1"/>
            <p:nvPr/>
          </p:nvSpPr>
          <p:spPr>
            <a:xfrm>
              <a:off x="0" y="38100"/>
              <a:ext cx="151687" cy="113587"/>
            </a:xfrm>
            <a:prstGeom prst="rect">
              <a:avLst/>
            </a:prstGeom>
            <a:noFill/>
            <a:ln>
              <a:noFill/>
            </a:ln>
          </p:spPr>
          <p:txBody>
            <a:bodyPr anchorCtr="0" anchor="ctr" bIns="50800" lIns="50800" spcFirstLastPara="1" rIns="50800" wrap="square" tIns="50800">
              <a:noAutofit/>
            </a:bodyPr>
            <a:lstStyle/>
            <a:p>
              <a:pPr indent="0" lvl="0" marL="0" marR="0" rtl="0" algn="ctr">
                <a:lnSpc>
                  <a:spcPct val="120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09" name="Google Shape;209;p18"/>
          <p:cNvGrpSpPr/>
          <p:nvPr/>
        </p:nvGrpSpPr>
        <p:grpSpPr>
          <a:xfrm>
            <a:off x="15575096" y="8455982"/>
            <a:ext cx="575936" cy="575936"/>
            <a:chOff x="0" y="0"/>
            <a:chExt cx="151687" cy="151687"/>
          </a:xfrm>
        </p:grpSpPr>
        <p:sp>
          <p:nvSpPr>
            <p:cNvPr id="210" name="Google Shape;210;p18"/>
            <p:cNvSpPr/>
            <p:nvPr/>
          </p:nvSpPr>
          <p:spPr>
            <a:xfrm>
              <a:off x="0" y="0"/>
              <a:ext cx="151687" cy="151687"/>
            </a:xfrm>
            <a:custGeom>
              <a:rect b="b" l="l" r="r" t="t"/>
              <a:pathLst>
                <a:path extrusionOk="0" h="151687" w="151687">
                  <a:moveTo>
                    <a:pt x="0" y="0"/>
                  </a:moveTo>
                  <a:lnTo>
                    <a:pt x="151687" y="0"/>
                  </a:lnTo>
                  <a:lnTo>
                    <a:pt x="151687" y="151687"/>
                  </a:lnTo>
                  <a:lnTo>
                    <a:pt x="0" y="151687"/>
                  </a:lnTo>
                  <a:close/>
                </a:path>
              </a:pathLst>
            </a:custGeom>
            <a:solidFill>
              <a:srgbClr val="0B6AE9"/>
            </a:solidFill>
            <a:ln>
              <a:noFill/>
            </a:ln>
          </p:spPr>
        </p:sp>
        <p:sp>
          <p:nvSpPr>
            <p:cNvPr id="211" name="Google Shape;211;p18"/>
            <p:cNvSpPr txBox="1"/>
            <p:nvPr/>
          </p:nvSpPr>
          <p:spPr>
            <a:xfrm>
              <a:off x="0" y="38100"/>
              <a:ext cx="151687" cy="113587"/>
            </a:xfrm>
            <a:prstGeom prst="rect">
              <a:avLst/>
            </a:prstGeom>
            <a:noFill/>
            <a:ln>
              <a:noFill/>
            </a:ln>
          </p:spPr>
          <p:txBody>
            <a:bodyPr anchorCtr="0" anchor="ctr" bIns="50800" lIns="50800" spcFirstLastPara="1" rIns="50800" wrap="square" tIns="50800">
              <a:noAutofit/>
            </a:bodyPr>
            <a:lstStyle/>
            <a:p>
              <a:pPr indent="0" lvl="0" marL="0" marR="0" rtl="0" algn="ctr">
                <a:lnSpc>
                  <a:spcPct val="120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2" name="Google Shape;212;p18"/>
          <p:cNvGrpSpPr/>
          <p:nvPr/>
        </p:nvGrpSpPr>
        <p:grpSpPr>
          <a:xfrm>
            <a:off x="14644039" y="8455982"/>
            <a:ext cx="575936" cy="575936"/>
            <a:chOff x="0" y="0"/>
            <a:chExt cx="151687" cy="151687"/>
          </a:xfrm>
        </p:grpSpPr>
        <p:sp>
          <p:nvSpPr>
            <p:cNvPr id="213" name="Google Shape;213;p18"/>
            <p:cNvSpPr/>
            <p:nvPr/>
          </p:nvSpPr>
          <p:spPr>
            <a:xfrm>
              <a:off x="0" y="0"/>
              <a:ext cx="151687" cy="151687"/>
            </a:xfrm>
            <a:custGeom>
              <a:rect b="b" l="l" r="r" t="t"/>
              <a:pathLst>
                <a:path extrusionOk="0" h="151687" w="151687">
                  <a:moveTo>
                    <a:pt x="0" y="0"/>
                  </a:moveTo>
                  <a:lnTo>
                    <a:pt x="151687" y="0"/>
                  </a:lnTo>
                  <a:lnTo>
                    <a:pt x="151687" y="151687"/>
                  </a:lnTo>
                  <a:lnTo>
                    <a:pt x="0" y="151687"/>
                  </a:lnTo>
                  <a:close/>
                </a:path>
              </a:pathLst>
            </a:custGeom>
            <a:solidFill>
              <a:srgbClr val="0B6AE9"/>
            </a:solidFill>
            <a:ln>
              <a:noFill/>
            </a:ln>
          </p:spPr>
        </p:sp>
        <p:sp>
          <p:nvSpPr>
            <p:cNvPr id="214" name="Google Shape;214;p18"/>
            <p:cNvSpPr txBox="1"/>
            <p:nvPr/>
          </p:nvSpPr>
          <p:spPr>
            <a:xfrm>
              <a:off x="0" y="38100"/>
              <a:ext cx="151687" cy="113587"/>
            </a:xfrm>
            <a:prstGeom prst="rect">
              <a:avLst/>
            </a:prstGeom>
            <a:noFill/>
            <a:ln>
              <a:noFill/>
            </a:ln>
          </p:spPr>
          <p:txBody>
            <a:bodyPr anchorCtr="0" anchor="ctr" bIns="50800" lIns="50800" spcFirstLastPara="1" rIns="50800" wrap="square" tIns="50800">
              <a:noAutofit/>
            </a:bodyPr>
            <a:lstStyle/>
            <a:p>
              <a:pPr indent="0" lvl="0" marL="0" marR="0" rtl="0" algn="ctr">
                <a:lnSpc>
                  <a:spcPct val="120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215" name="Google Shape;215;p18"/>
          <p:cNvPicPr preferRelativeResize="0"/>
          <p:nvPr/>
        </p:nvPicPr>
        <p:blipFill>
          <a:blip r:embed="rId3">
            <a:alphaModFix/>
          </a:blip>
          <a:stretch>
            <a:fillRect/>
          </a:stretch>
        </p:blipFill>
        <p:spPr>
          <a:xfrm>
            <a:off x="766101" y="1027150"/>
            <a:ext cx="5433574" cy="823271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19"/>
          <p:cNvPicPr preferRelativeResize="0"/>
          <p:nvPr/>
        </p:nvPicPr>
        <p:blipFill>
          <a:blip r:embed="rId3">
            <a:alphaModFix/>
          </a:blip>
          <a:stretch>
            <a:fillRect/>
          </a:stretch>
        </p:blipFill>
        <p:spPr>
          <a:xfrm>
            <a:off x="0" y="-40175"/>
            <a:ext cx="18288000" cy="10287000"/>
          </a:xfrm>
          <a:prstGeom prst="rect">
            <a:avLst/>
          </a:prstGeom>
          <a:noFill/>
          <a:ln>
            <a:noFill/>
          </a:ln>
        </p:spPr>
      </p:pic>
      <p:grpSp>
        <p:nvGrpSpPr>
          <p:cNvPr id="221" name="Google Shape;221;p19"/>
          <p:cNvGrpSpPr/>
          <p:nvPr/>
        </p:nvGrpSpPr>
        <p:grpSpPr>
          <a:xfrm>
            <a:off x="0" y="2985190"/>
            <a:ext cx="18288000" cy="7301810"/>
            <a:chOff x="0" y="0"/>
            <a:chExt cx="4816593" cy="1923111"/>
          </a:xfrm>
        </p:grpSpPr>
        <p:sp>
          <p:nvSpPr>
            <p:cNvPr id="222" name="Google Shape;222;p19"/>
            <p:cNvSpPr/>
            <p:nvPr/>
          </p:nvSpPr>
          <p:spPr>
            <a:xfrm>
              <a:off x="0" y="0"/>
              <a:ext cx="4816592" cy="1923111"/>
            </a:xfrm>
            <a:custGeom>
              <a:rect b="b" l="l" r="r" t="t"/>
              <a:pathLst>
                <a:path extrusionOk="0" h="1923111" w="4816592">
                  <a:moveTo>
                    <a:pt x="0" y="0"/>
                  </a:moveTo>
                  <a:lnTo>
                    <a:pt x="4816592" y="0"/>
                  </a:lnTo>
                  <a:lnTo>
                    <a:pt x="4816592" y="1923111"/>
                  </a:lnTo>
                  <a:lnTo>
                    <a:pt x="0" y="1923111"/>
                  </a:lnTo>
                  <a:close/>
                </a:path>
              </a:pathLst>
            </a:custGeom>
            <a:solidFill>
              <a:srgbClr val="0F1A38"/>
            </a:solidFill>
            <a:ln>
              <a:noFill/>
            </a:ln>
          </p:spPr>
        </p:sp>
        <p:sp>
          <p:nvSpPr>
            <p:cNvPr id="223" name="Google Shape;223;p19"/>
            <p:cNvSpPr txBox="1"/>
            <p:nvPr/>
          </p:nvSpPr>
          <p:spPr>
            <a:xfrm>
              <a:off x="0" y="38100"/>
              <a:ext cx="4816593" cy="1885011"/>
            </a:xfrm>
            <a:prstGeom prst="rect">
              <a:avLst/>
            </a:prstGeom>
            <a:noFill/>
            <a:ln>
              <a:noFill/>
            </a:ln>
          </p:spPr>
          <p:txBody>
            <a:bodyPr anchorCtr="0" anchor="ctr" bIns="50800" lIns="50800" spcFirstLastPara="1" rIns="50800" wrap="square" tIns="50800">
              <a:noAutofit/>
            </a:bodyPr>
            <a:lstStyle/>
            <a:p>
              <a:pPr indent="0" lvl="0" marL="0" marR="0" rtl="0" algn="ctr">
                <a:lnSpc>
                  <a:spcPct val="120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24" name="Google Shape;224;p19"/>
          <p:cNvGrpSpPr/>
          <p:nvPr/>
        </p:nvGrpSpPr>
        <p:grpSpPr>
          <a:xfrm>
            <a:off x="1852145" y="884039"/>
            <a:ext cx="4434743" cy="8374261"/>
            <a:chOff x="0" y="-38100"/>
            <a:chExt cx="1167998" cy="2205567"/>
          </a:xfrm>
        </p:grpSpPr>
        <p:sp>
          <p:nvSpPr>
            <p:cNvPr id="225" name="Google Shape;225;p19"/>
            <p:cNvSpPr/>
            <p:nvPr/>
          </p:nvSpPr>
          <p:spPr>
            <a:xfrm>
              <a:off x="0" y="0"/>
              <a:ext cx="1167998" cy="2167467"/>
            </a:xfrm>
            <a:custGeom>
              <a:rect b="b" l="l" r="r" t="t"/>
              <a:pathLst>
                <a:path extrusionOk="0" h="2167467" w="1167998">
                  <a:moveTo>
                    <a:pt x="0" y="0"/>
                  </a:moveTo>
                  <a:lnTo>
                    <a:pt x="1167998" y="0"/>
                  </a:lnTo>
                  <a:lnTo>
                    <a:pt x="1167998" y="2167467"/>
                  </a:lnTo>
                  <a:lnTo>
                    <a:pt x="0" y="2167467"/>
                  </a:lnTo>
                  <a:close/>
                </a:path>
              </a:pathLst>
            </a:custGeom>
            <a:solidFill>
              <a:srgbClr val="FFFFFF"/>
            </a:solidFill>
            <a:ln>
              <a:noFill/>
            </a:ln>
          </p:spPr>
        </p:sp>
        <p:sp>
          <p:nvSpPr>
            <p:cNvPr id="226" name="Google Shape;226;p19"/>
            <p:cNvSpPr txBox="1"/>
            <p:nvPr/>
          </p:nvSpPr>
          <p:spPr>
            <a:xfrm>
              <a:off x="0" y="-38100"/>
              <a:ext cx="1167998" cy="220556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27" name="Google Shape;227;p19"/>
          <p:cNvGrpSpPr/>
          <p:nvPr/>
        </p:nvGrpSpPr>
        <p:grpSpPr>
          <a:xfrm>
            <a:off x="6926628" y="884039"/>
            <a:ext cx="4434743" cy="8374261"/>
            <a:chOff x="0" y="-38100"/>
            <a:chExt cx="1167998" cy="2205567"/>
          </a:xfrm>
        </p:grpSpPr>
        <p:sp>
          <p:nvSpPr>
            <p:cNvPr id="228" name="Google Shape;228;p19"/>
            <p:cNvSpPr/>
            <p:nvPr/>
          </p:nvSpPr>
          <p:spPr>
            <a:xfrm>
              <a:off x="0" y="0"/>
              <a:ext cx="1167998" cy="2167467"/>
            </a:xfrm>
            <a:custGeom>
              <a:rect b="b" l="l" r="r" t="t"/>
              <a:pathLst>
                <a:path extrusionOk="0" h="2167467" w="1167998">
                  <a:moveTo>
                    <a:pt x="0" y="0"/>
                  </a:moveTo>
                  <a:lnTo>
                    <a:pt x="1167998" y="0"/>
                  </a:lnTo>
                  <a:lnTo>
                    <a:pt x="1167998" y="2167467"/>
                  </a:lnTo>
                  <a:lnTo>
                    <a:pt x="0" y="2167467"/>
                  </a:lnTo>
                  <a:close/>
                </a:path>
              </a:pathLst>
            </a:custGeom>
            <a:solidFill>
              <a:srgbClr val="FFFFFF"/>
            </a:solidFill>
            <a:ln>
              <a:noFill/>
            </a:ln>
          </p:spPr>
        </p:sp>
        <p:sp>
          <p:nvSpPr>
            <p:cNvPr id="229" name="Google Shape;229;p19"/>
            <p:cNvSpPr txBox="1"/>
            <p:nvPr/>
          </p:nvSpPr>
          <p:spPr>
            <a:xfrm>
              <a:off x="0" y="-38100"/>
              <a:ext cx="1167998" cy="220556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30" name="Google Shape;230;p19"/>
          <p:cNvGrpSpPr/>
          <p:nvPr/>
        </p:nvGrpSpPr>
        <p:grpSpPr>
          <a:xfrm>
            <a:off x="12001111" y="884039"/>
            <a:ext cx="4434743" cy="8374261"/>
            <a:chOff x="0" y="-38100"/>
            <a:chExt cx="1167998" cy="2205567"/>
          </a:xfrm>
        </p:grpSpPr>
        <p:sp>
          <p:nvSpPr>
            <p:cNvPr id="231" name="Google Shape;231;p19"/>
            <p:cNvSpPr/>
            <p:nvPr/>
          </p:nvSpPr>
          <p:spPr>
            <a:xfrm>
              <a:off x="0" y="0"/>
              <a:ext cx="1167998" cy="2167467"/>
            </a:xfrm>
            <a:custGeom>
              <a:rect b="b" l="l" r="r" t="t"/>
              <a:pathLst>
                <a:path extrusionOk="0" h="2167467" w="1167998">
                  <a:moveTo>
                    <a:pt x="0" y="0"/>
                  </a:moveTo>
                  <a:lnTo>
                    <a:pt x="1167998" y="0"/>
                  </a:lnTo>
                  <a:lnTo>
                    <a:pt x="1167998" y="2167467"/>
                  </a:lnTo>
                  <a:lnTo>
                    <a:pt x="0" y="2167467"/>
                  </a:lnTo>
                  <a:close/>
                </a:path>
              </a:pathLst>
            </a:custGeom>
            <a:solidFill>
              <a:srgbClr val="FFFFFF"/>
            </a:solidFill>
            <a:ln>
              <a:noFill/>
            </a:ln>
          </p:spPr>
        </p:sp>
        <p:sp>
          <p:nvSpPr>
            <p:cNvPr id="232" name="Google Shape;232;p19"/>
            <p:cNvSpPr txBox="1"/>
            <p:nvPr/>
          </p:nvSpPr>
          <p:spPr>
            <a:xfrm>
              <a:off x="0" y="-38100"/>
              <a:ext cx="1167998" cy="220556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233" name="Google Shape;233;p19"/>
          <p:cNvPicPr preferRelativeResize="0"/>
          <p:nvPr/>
        </p:nvPicPr>
        <p:blipFill rotWithShape="1">
          <a:blip r:embed="rId4">
            <a:alphaModFix/>
          </a:blip>
          <a:srcRect b="0" l="0" r="0" t="0"/>
          <a:stretch/>
        </p:blipFill>
        <p:spPr>
          <a:xfrm>
            <a:off x="2017055" y="1844729"/>
            <a:ext cx="4104925" cy="4104925"/>
          </a:xfrm>
          <a:prstGeom prst="rect">
            <a:avLst/>
          </a:prstGeom>
          <a:noFill/>
          <a:ln>
            <a:noFill/>
          </a:ln>
        </p:spPr>
      </p:pic>
      <p:pic>
        <p:nvPicPr>
          <p:cNvPr id="234" name="Google Shape;234;p19"/>
          <p:cNvPicPr preferRelativeResize="0"/>
          <p:nvPr/>
        </p:nvPicPr>
        <p:blipFill rotWithShape="1">
          <a:blip r:embed="rId5">
            <a:alphaModFix/>
          </a:blip>
          <a:srcRect b="0" l="0" r="0" t="0"/>
          <a:stretch/>
        </p:blipFill>
        <p:spPr>
          <a:xfrm>
            <a:off x="7091538" y="1844729"/>
            <a:ext cx="4104925" cy="4104925"/>
          </a:xfrm>
          <a:prstGeom prst="rect">
            <a:avLst/>
          </a:prstGeom>
          <a:noFill/>
          <a:ln>
            <a:noFill/>
          </a:ln>
        </p:spPr>
      </p:pic>
      <p:pic>
        <p:nvPicPr>
          <p:cNvPr id="235" name="Google Shape;235;p19"/>
          <p:cNvPicPr preferRelativeResize="0"/>
          <p:nvPr/>
        </p:nvPicPr>
        <p:blipFill rotWithShape="1">
          <a:blip r:embed="rId6">
            <a:alphaModFix/>
          </a:blip>
          <a:srcRect b="0" l="0" r="0" t="0"/>
          <a:stretch/>
        </p:blipFill>
        <p:spPr>
          <a:xfrm>
            <a:off x="12166020" y="1844729"/>
            <a:ext cx="4104925" cy="4104925"/>
          </a:xfrm>
          <a:prstGeom prst="rect">
            <a:avLst/>
          </a:prstGeom>
          <a:noFill/>
          <a:ln>
            <a:noFill/>
          </a:ln>
        </p:spPr>
      </p:pic>
      <p:sp>
        <p:nvSpPr>
          <p:cNvPr id="236" name="Google Shape;236;p19"/>
          <p:cNvSpPr txBox="1"/>
          <p:nvPr/>
        </p:nvSpPr>
        <p:spPr>
          <a:xfrm>
            <a:off x="2871698" y="6008902"/>
            <a:ext cx="2395636" cy="440505"/>
          </a:xfrm>
          <a:prstGeom prst="rect">
            <a:avLst/>
          </a:prstGeom>
          <a:noFill/>
          <a:ln>
            <a:noFill/>
          </a:ln>
        </p:spPr>
        <p:txBody>
          <a:bodyPr anchorCtr="0" anchor="t" bIns="0" lIns="0" spcFirstLastPara="1" rIns="0" wrap="square" tIns="0">
            <a:spAutoFit/>
          </a:bodyPr>
          <a:lstStyle/>
          <a:p>
            <a:pPr indent="0" lvl="0" marL="0" marR="0" rtl="0" algn="ctr">
              <a:lnSpc>
                <a:spcPct val="103000"/>
              </a:lnSpc>
              <a:spcBef>
                <a:spcPts val="0"/>
              </a:spcBef>
              <a:spcAft>
                <a:spcPts val="0"/>
              </a:spcAft>
              <a:buNone/>
            </a:pPr>
            <a:r>
              <a:rPr b="0" i="0" lang="en-US" sz="3200" u="none" cap="none" strike="noStrike">
                <a:solidFill>
                  <a:srgbClr val="0F1A38"/>
                </a:solidFill>
                <a:latin typeface="Cardo"/>
                <a:ea typeface="Cardo"/>
                <a:cs typeface="Cardo"/>
                <a:sym typeface="Cardo"/>
              </a:rPr>
              <a:t>Company A</a:t>
            </a:r>
            <a:endParaRPr/>
          </a:p>
        </p:txBody>
      </p:sp>
      <p:sp>
        <p:nvSpPr>
          <p:cNvPr id="237" name="Google Shape;237;p19"/>
          <p:cNvSpPr txBox="1"/>
          <p:nvPr/>
        </p:nvSpPr>
        <p:spPr>
          <a:xfrm>
            <a:off x="8010136" y="6008902"/>
            <a:ext cx="2267724" cy="440505"/>
          </a:xfrm>
          <a:prstGeom prst="rect">
            <a:avLst/>
          </a:prstGeom>
          <a:noFill/>
          <a:ln>
            <a:noFill/>
          </a:ln>
        </p:spPr>
        <p:txBody>
          <a:bodyPr anchorCtr="0" anchor="t" bIns="0" lIns="0" spcFirstLastPara="1" rIns="0" wrap="square" tIns="0">
            <a:spAutoFit/>
          </a:bodyPr>
          <a:lstStyle/>
          <a:p>
            <a:pPr indent="0" lvl="0" marL="0" marR="0" rtl="0" algn="ctr">
              <a:lnSpc>
                <a:spcPct val="103000"/>
              </a:lnSpc>
              <a:spcBef>
                <a:spcPts val="0"/>
              </a:spcBef>
              <a:spcAft>
                <a:spcPts val="0"/>
              </a:spcAft>
              <a:buNone/>
            </a:pPr>
            <a:r>
              <a:rPr b="0" i="0" lang="en-US" sz="3200" u="none" cap="none" strike="noStrike">
                <a:solidFill>
                  <a:srgbClr val="0F1A38"/>
                </a:solidFill>
                <a:latin typeface="Cardo"/>
                <a:ea typeface="Cardo"/>
                <a:cs typeface="Cardo"/>
                <a:sym typeface="Cardo"/>
              </a:rPr>
              <a:t>Company B</a:t>
            </a:r>
            <a:endParaRPr/>
          </a:p>
        </p:txBody>
      </p:sp>
      <p:sp>
        <p:nvSpPr>
          <p:cNvPr id="238" name="Google Shape;238;p19"/>
          <p:cNvSpPr txBox="1"/>
          <p:nvPr/>
        </p:nvSpPr>
        <p:spPr>
          <a:xfrm>
            <a:off x="13106400" y="6030731"/>
            <a:ext cx="2392105" cy="440505"/>
          </a:xfrm>
          <a:prstGeom prst="rect">
            <a:avLst/>
          </a:prstGeom>
          <a:noFill/>
          <a:ln>
            <a:noFill/>
          </a:ln>
        </p:spPr>
        <p:txBody>
          <a:bodyPr anchorCtr="0" anchor="t" bIns="0" lIns="0" spcFirstLastPara="1" rIns="0" wrap="square" tIns="0">
            <a:spAutoFit/>
          </a:bodyPr>
          <a:lstStyle/>
          <a:p>
            <a:pPr indent="0" lvl="0" marL="0" marR="0" rtl="0" algn="ctr">
              <a:lnSpc>
                <a:spcPct val="103000"/>
              </a:lnSpc>
              <a:spcBef>
                <a:spcPts val="0"/>
              </a:spcBef>
              <a:spcAft>
                <a:spcPts val="0"/>
              </a:spcAft>
              <a:buNone/>
            </a:pPr>
            <a:r>
              <a:rPr b="0" i="0" lang="en-US" sz="3200" u="none" cap="none" strike="noStrike">
                <a:solidFill>
                  <a:srgbClr val="0F1A38"/>
                </a:solidFill>
                <a:latin typeface="Cardo"/>
                <a:ea typeface="Cardo"/>
                <a:cs typeface="Cardo"/>
                <a:sym typeface="Cardo"/>
              </a:rPr>
              <a:t>Company C</a:t>
            </a:r>
            <a:endParaRPr/>
          </a:p>
        </p:txBody>
      </p:sp>
      <p:sp>
        <p:nvSpPr>
          <p:cNvPr id="239" name="Google Shape;239;p19"/>
          <p:cNvSpPr txBox="1"/>
          <p:nvPr/>
        </p:nvSpPr>
        <p:spPr>
          <a:xfrm>
            <a:off x="2087148" y="6799385"/>
            <a:ext cx="3964739" cy="1607665"/>
          </a:xfrm>
          <a:prstGeom prst="rect">
            <a:avLst/>
          </a:prstGeom>
          <a:noFill/>
          <a:ln>
            <a:noFill/>
          </a:ln>
        </p:spPr>
        <p:txBody>
          <a:bodyPr anchorCtr="0" anchor="t" bIns="0" lIns="0" spcFirstLastPara="1" rIns="0" wrap="square" tIns="0">
            <a:spAutoFit/>
          </a:bodyPr>
          <a:lstStyle/>
          <a:p>
            <a:pPr indent="0" lvl="0" marL="0" marR="0" rtl="0" algn="ctr">
              <a:lnSpc>
                <a:spcPct val="102985"/>
              </a:lnSpc>
              <a:spcBef>
                <a:spcPts val="0"/>
              </a:spcBef>
              <a:spcAft>
                <a:spcPts val="0"/>
              </a:spcAft>
              <a:buNone/>
            </a:pPr>
            <a:r>
              <a:rPr b="0" i="0" lang="en-US" sz="2110" u="none" cap="none" strike="noStrike">
                <a:solidFill>
                  <a:srgbClr val="0F1A38"/>
                </a:solidFill>
                <a:latin typeface="Inter Light"/>
                <a:ea typeface="Inter Light"/>
                <a:cs typeface="Inter Light"/>
                <a:sym typeface="Inter Light"/>
              </a:rPr>
              <a:t>Company A has a significant presence in the sector, with a market share of 35%, compared to 20% for [Competitor B] and 12% for [Competitor C].</a:t>
            </a:r>
            <a:endParaRPr/>
          </a:p>
        </p:txBody>
      </p:sp>
      <p:sp>
        <p:nvSpPr>
          <p:cNvPr id="240" name="Google Shape;240;p19"/>
          <p:cNvSpPr txBox="1"/>
          <p:nvPr/>
        </p:nvSpPr>
        <p:spPr>
          <a:xfrm>
            <a:off x="7161631" y="6799385"/>
            <a:ext cx="3964739" cy="1340965"/>
          </a:xfrm>
          <a:prstGeom prst="rect">
            <a:avLst/>
          </a:prstGeom>
          <a:noFill/>
          <a:ln>
            <a:noFill/>
          </a:ln>
        </p:spPr>
        <p:txBody>
          <a:bodyPr anchorCtr="0" anchor="t" bIns="0" lIns="0" spcFirstLastPara="1" rIns="0" wrap="square" tIns="0">
            <a:spAutoFit/>
          </a:bodyPr>
          <a:lstStyle/>
          <a:p>
            <a:pPr indent="0" lvl="0" marL="0" marR="0" rtl="0" algn="ctr">
              <a:lnSpc>
                <a:spcPct val="102985"/>
              </a:lnSpc>
              <a:spcBef>
                <a:spcPts val="0"/>
              </a:spcBef>
              <a:spcAft>
                <a:spcPts val="0"/>
              </a:spcAft>
              <a:buNone/>
            </a:pPr>
            <a:r>
              <a:rPr b="0" i="0" lang="en-US" sz="2110" u="none" cap="none" strike="noStrike">
                <a:solidFill>
                  <a:srgbClr val="0F1A38"/>
                </a:solidFill>
                <a:latin typeface="Inter Light"/>
                <a:ea typeface="Inter Light"/>
                <a:cs typeface="Inter Light"/>
                <a:sym typeface="Inter Light"/>
              </a:rPr>
              <a:t>Company B has a presence in the sector with a market share of 20%, compared to 35% for [Competitor A] and 12% for [Competitor C].</a:t>
            </a:r>
            <a:endParaRPr/>
          </a:p>
        </p:txBody>
      </p:sp>
      <p:sp>
        <p:nvSpPr>
          <p:cNvPr id="241" name="Google Shape;241;p19"/>
          <p:cNvSpPr txBox="1"/>
          <p:nvPr/>
        </p:nvSpPr>
        <p:spPr>
          <a:xfrm>
            <a:off x="12236114" y="6799385"/>
            <a:ext cx="3964739" cy="1340965"/>
          </a:xfrm>
          <a:prstGeom prst="rect">
            <a:avLst/>
          </a:prstGeom>
          <a:noFill/>
          <a:ln>
            <a:noFill/>
          </a:ln>
        </p:spPr>
        <p:txBody>
          <a:bodyPr anchorCtr="0" anchor="t" bIns="0" lIns="0" spcFirstLastPara="1" rIns="0" wrap="square" tIns="0">
            <a:spAutoFit/>
          </a:bodyPr>
          <a:lstStyle/>
          <a:p>
            <a:pPr indent="0" lvl="0" marL="0" marR="0" rtl="0" algn="ctr">
              <a:lnSpc>
                <a:spcPct val="102985"/>
              </a:lnSpc>
              <a:spcBef>
                <a:spcPts val="0"/>
              </a:spcBef>
              <a:spcAft>
                <a:spcPts val="0"/>
              </a:spcAft>
              <a:buNone/>
            </a:pPr>
            <a:r>
              <a:rPr b="0" i="0" lang="en-US" sz="2110" u="none" cap="none" strike="noStrike">
                <a:solidFill>
                  <a:srgbClr val="0F1A38"/>
                </a:solidFill>
                <a:latin typeface="Inter Light"/>
                <a:ea typeface="Inter Light"/>
                <a:cs typeface="Inter Light"/>
                <a:sym typeface="Inter Light"/>
              </a:rPr>
              <a:t>Company C has a presence in the sector with a market share of 12%, compared to 35% for [Competitor A] and 20% for [Competitor B].</a:t>
            </a:r>
            <a:endParaRPr/>
          </a:p>
        </p:txBody>
      </p:sp>
      <p:grpSp>
        <p:nvGrpSpPr>
          <p:cNvPr id="242" name="Google Shape;242;p19"/>
          <p:cNvGrpSpPr/>
          <p:nvPr/>
        </p:nvGrpSpPr>
        <p:grpSpPr>
          <a:xfrm>
            <a:off x="3806209" y="765392"/>
            <a:ext cx="526617" cy="526617"/>
            <a:chOff x="0" y="0"/>
            <a:chExt cx="138697" cy="138697"/>
          </a:xfrm>
        </p:grpSpPr>
        <p:sp>
          <p:nvSpPr>
            <p:cNvPr id="243" name="Google Shape;243;p19"/>
            <p:cNvSpPr/>
            <p:nvPr/>
          </p:nvSpPr>
          <p:spPr>
            <a:xfrm>
              <a:off x="0" y="0"/>
              <a:ext cx="138697" cy="138697"/>
            </a:xfrm>
            <a:custGeom>
              <a:rect b="b" l="l" r="r" t="t"/>
              <a:pathLst>
                <a:path extrusionOk="0" h="138697" w="138697">
                  <a:moveTo>
                    <a:pt x="0" y="0"/>
                  </a:moveTo>
                  <a:lnTo>
                    <a:pt x="138697" y="0"/>
                  </a:lnTo>
                  <a:lnTo>
                    <a:pt x="138697" y="138697"/>
                  </a:lnTo>
                  <a:lnTo>
                    <a:pt x="0" y="138697"/>
                  </a:lnTo>
                  <a:close/>
                </a:path>
              </a:pathLst>
            </a:custGeom>
            <a:solidFill>
              <a:srgbClr val="0B6AE9"/>
            </a:solidFill>
            <a:ln>
              <a:noFill/>
            </a:ln>
          </p:spPr>
        </p:sp>
        <p:sp>
          <p:nvSpPr>
            <p:cNvPr id="244" name="Google Shape;244;p19"/>
            <p:cNvSpPr txBox="1"/>
            <p:nvPr/>
          </p:nvSpPr>
          <p:spPr>
            <a:xfrm>
              <a:off x="0" y="38100"/>
              <a:ext cx="138697" cy="100597"/>
            </a:xfrm>
            <a:prstGeom prst="rect">
              <a:avLst/>
            </a:prstGeom>
            <a:noFill/>
            <a:ln>
              <a:noFill/>
            </a:ln>
          </p:spPr>
          <p:txBody>
            <a:bodyPr anchorCtr="0" anchor="ctr" bIns="50800" lIns="50800" spcFirstLastPara="1" rIns="50800" wrap="square" tIns="50800">
              <a:noAutofit/>
            </a:bodyPr>
            <a:lstStyle/>
            <a:p>
              <a:pPr indent="0" lvl="0" marL="0" marR="0" rtl="0" algn="ctr">
                <a:lnSpc>
                  <a:spcPct val="120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5" name="Google Shape;245;p19"/>
          <p:cNvGrpSpPr/>
          <p:nvPr/>
        </p:nvGrpSpPr>
        <p:grpSpPr>
          <a:xfrm>
            <a:off x="8880692" y="765392"/>
            <a:ext cx="526617" cy="526617"/>
            <a:chOff x="0" y="0"/>
            <a:chExt cx="138697" cy="138697"/>
          </a:xfrm>
        </p:grpSpPr>
        <p:sp>
          <p:nvSpPr>
            <p:cNvPr id="246" name="Google Shape;246;p19"/>
            <p:cNvSpPr/>
            <p:nvPr/>
          </p:nvSpPr>
          <p:spPr>
            <a:xfrm>
              <a:off x="0" y="0"/>
              <a:ext cx="138697" cy="138697"/>
            </a:xfrm>
            <a:custGeom>
              <a:rect b="b" l="l" r="r" t="t"/>
              <a:pathLst>
                <a:path extrusionOk="0" h="138697" w="138697">
                  <a:moveTo>
                    <a:pt x="0" y="0"/>
                  </a:moveTo>
                  <a:lnTo>
                    <a:pt x="138697" y="0"/>
                  </a:lnTo>
                  <a:lnTo>
                    <a:pt x="138697" y="138697"/>
                  </a:lnTo>
                  <a:lnTo>
                    <a:pt x="0" y="138697"/>
                  </a:lnTo>
                  <a:close/>
                </a:path>
              </a:pathLst>
            </a:custGeom>
            <a:solidFill>
              <a:srgbClr val="0B6AE9"/>
            </a:solidFill>
            <a:ln>
              <a:noFill/>
            </a:ln>
          </p:spPr>
        </p:sp>
        <p:sp>
          <p:nvSpPr>
            <p:cNvPr id="247" name="Google Shape;247;p19"/>
            <p:cNvSpPr txBox="1"/>
            <p:nvPr/>
          </p:nvSpPr>
          <p:spPr>
            <a:xfrm>
              <a:off x="0" y="38100"/>
              <a:ext cx="138697" cy="100597"/>
            </a:xfrm>
            <a:prstGeom prst="rect">
              <a:avLst/>
            </a:prstGeom>
            <a:noFill/>
            <a:ln>
              <a:noFill/>
            </a:ln>
          </p:spPr>
          <p:txBody>
            <a:bodyPr anchorCtr="0" anchor="ctr" bIns="50800" lIns="50800" spcFirstLastPara="1" rIns="50800" wrap="square" tIns="50800">
              <a:noAutofit/>
            </a:bodyPr>
            <a:lstStyle/>
            <a:p>
              <a:pPr indent="0" lvl="0" marL="0" marR="0" rtl="0" algn="ctr">
                <a:lnSpc>
                  <a:spcPct val="120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8" name="Google Shape;248;p19"/>
          <p:cNvGrpSpPr/>
          <p:nvPr/>
        </p:nvGrpSpPr>
        <p:grpSpPr>
          <a:xfrm>
            <a:off x="13955174" y="765392"/>
            <a:ext cx="526617" cy="526617"/>
            <a:chOff x="0" y="0"/>
            <a:chExt cx="138697" cy="138697"/>
          </a:xfrm>
        </p:grpSpPr>
        <p:sp>
          <p:nvSpPr>
            <p:cNvPr id="249" name="Google Shape;249;p19"/>
            <p:cNvSpPr/>
            <p:nvPr/>
          </p:nvSpPr>
          <p:spPr>
            <a:xfrm>
              <a:off x="0" y="0"/>
              <a:ext cx="138697" cy="138697"/>
            </a:xfrm>
            <a:custGeom>
              <a:rect b="b" l="l" r="r" t="t"/>
              <a:pathLst>
                <a:path extrusionOk="0" h="138697" w="138697">
                  <a:moveTo>
                    <a:pt x="0" y="0"/>
                  </a:moveTo>
                  <a:lnTo>
                    <a:pt x="138697" y="0"/>
                  </a:lnTo>
                  <a:lnTo>
                    <a:pt x="138697" y="138697"/>
                  </a:lnTo>
                  <a:lnTo>
                    <a:pt x="0" y="138697"/>
                  </a:lnTo>
                  <a:close/>
                </a:path>
              </a:pathLst>
            </a:custGeom>
            <a:solidFill>
              <a:srgbClr val="0B6AE9"/>
            </a:solidFill>
            <a:ln>
              <a:noFill/>
            </a:ln>
          </p:spPr>
        </p:sp>
        <p:sp>
          <p:nvSpPr>
            <p:cNvPr id="250" name="Google Shape;250;p19"/>
            <p:cNvSpPr txBox="1"/>
            <p:nvPr/>
          </p:nvSpPr>
          <p:spPr>
            <a:xfrm>
              <a:off x="0" y="38100"/>
              <a:ext cx="138697" cy="100597"/>
            </a:xfrm>
            <a:prstGeom prst="rect">
              <a:avLst/>
            </a:prstGeom>
            <a:noFill/>
            <a:ln>
              <a:noFill/>
            </a:ln>
          </p:spPr>
          <p:txBody>
            <a:bodyPr anchorCtr="0" anchor="ctr" bIns="50800" lIns="50800" spcFirstLastPara="1" rIns="50800" wrap="square" tIns="50800">
              <a:noAutofit/>
            </a:bodyPr>
            <a:lstStyle/>
            <a:p>
              <a:pPr indent="0" lvl="0" marL="0" marR="0" rtl="0" algn="ctr">
                <a:lnSpc>
                  <a:spcPct val="120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7E7E7"/>
            </a:gs>
            <a:gs pos="100000">
              <a:srgbClr val="FFFFFF"/>
            </a:gs>
          </a:gsLst>
          <a:lin ang="5400000" scaled="0"/>
        </a:gradFill>
      </p:bgPr>
    </p:bg>
    <p:spTree>
      <p:nvGrpSpPr>
        <p:cNvPr id="254" name="Shape 254"/>
        <p:cNvGrpSpPr/>
        <p:nvPr/>
      </p:nvGrpSpPr>
      <p:grpSpPr>
        <a:xfrm>
          <a:off x="0" y="0"/>
          <a:ext cx="0" cy="0"/>
          <a:chOff x="0" y="0"/>
          <a:chExt cx="0" cy="0"/>
        </a:xfrm>
      </p:grpSpPr>
      <p:grpSp>
        <p:nvGrpSpPr>
          <p:cNvPr id="255" name="Google Shape;255;p20"/>
          <p:cNvGrpSpPr/>
          <p:nvPr/>
        </p:nvGrpSpPr>
        <p:grpSpPr>
          <a:xfrm>
            <a:off x="0" y="0"/>
            <a:ext cx="6310064" cy="10287000"/>
            <a:chOff x="0" y="0"/>
            <a:chExt cx="1661910" cy="2709333"/>
          </a:xfrm>
        </p:grpSpPr>
        <p:sp>
          <p:nvSpPr>
            <p:cNvPr id="256" name="Google Shape;256;p20"/>
            <p:cNvSpPr/>
            <p:nvPr/>
          </p:nvSpPr>
          <p:spPr>
            <a:xfrm>
              <a:off x="0" y="0"/>
              <a:ext cx="1661910" cy="2709333"/>
            </a:xfrm>
            <a:custGeom>
              <a:rect b="b" l="l" r="r" t="t"/>
              <a:pathLst>
                <a:path extrusionOk="0" h="2709333" w="1661910">
                  <a:moveTo>
                    <a:pt x="0" y="0"/>
                  </a:moveTo>
                  <a:lnTo>
                    <a:pt x="1661910" y="0"/>
                  </a:lnTo>
                  <a:lnTo>
                    <a:pt x="1661910" y="2709333"/>
                  </a:lnTo>
                  <a:lnTo>
                    <a:pt x="0" y="2709333"/>
                  </a:lnTo>
                  <a:close/>
                </a:path>
              </a:pathLst>
            </a:custGeom>
            <a:solidFill>
              <a:srgbClr val="0F1A38"/>
            </a:solidFill>
            <a:ln>
              <a:noFill/>
            </a:ln>
          </p:spPr>
        </p:sp>
        <p:sp>
          <p:nvSpPr>
            <p:cNvPr id="257" name="Google Shape;257;p20"/>
            <p:cNvSpPr txBox="1"/>
            <p:nvPr/>
          </p:nvSpPr>
          <p:spPr>
            <a:xfrm>
              <a:off x="0" y="38100"/>
              <a:ext cx="1661910" cy="2671233"/>
            </a:xfrm>
            <a:prstGeom prst="rect">
              <a:avLst/>
            </a:prstGeom>
            <a:noFill/>
            <a:ln>
              <a:noFill/>
            </a:ln>
          </p:spPr>
          <p:txBody>
            <a:bodyPr anchorCtr="0" anchor="ctr" bIns="50800" lIns="50800" spcFirstLastPara="1" rIns="50800" wrap="square" tIns="50800">
              <a:noAutofit/>
            </a:bodyPr>
            <a:lstStyle/>
            <a:p>
              <a:pPr indent="0" lvl="0" marL="0" marR="0" rtl="0" algn="ctr">
                <a:lnSpc>
                  <a:spcPct val="120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58" name="Google Shape;258;p20"/>
          <p:cNvSpPr txBox="1"/>
          <p:nvPr/>
        </p:nvSpPr>
        <p:spPr>
          <a:xfrm>
            <a:off x="331170" y="1699515"/>
            <a:ext cx="4614088" cy="1731010"/>
          </a:xfrm>
          <a:prstGeom prst="rect">
            <a:avLst/>
          </a:prstGeom>
          <a:noFill/>
          <a:ln>
            <a:noFill/>
          </a:ln>
        </p:spPr>
        <p:txBody>
          <a:bodyPr anchorCtr="0" anchor="t" bIns="0" lIns="0" spcFirstLastPara="1" rIns="0" wrap="square" tIns="0">
            <a:spAutoFit/>
          </a:bodyPr>
          <a:lstStyle/>
          <a:p>
            <a:pPr indent="0" lvl="0" marL="0" marR="0" rtl="0" algn="l">
              <a:lnSpc>
                <a:spcPct val="103000"/>
              </a:lnSpc>
              <a:spcBef>
                <a:spcPts val="0"/>
              </a:spcBef>
              <a:spcAft>
                <a:spcPts val="0"/>
              </a:spcAft>
              <a:buNone/>
            </a:pPr>
            <a:r>
              <a:rPr b="0" i="0" lang="en-US" sz="6500" u="none" cap="none" strike="noStrike">
                <a:solidFill>
                  <a:srgbClr val="FFFFFF"/>
                </a:solidFill>
                <a:latin typeface="Cardo"/>
                <a:ea typeface="Cardo"/>
                <a:cs typeface="Cardo"/>
                <a:sym typeface="Cardo"/>
              </a:rPr>
              <a:t>Executive Summary</a:t>
            </a:r>
            <a:endParaRPr/>
          </a:p>
        </p:txBody>
      </p:sp>
      <p:sp>
        <p:nvSpPr>
          <p:cNvPr id="259" name="Google Shape;259;p20"/>
          <p:cNvSpPr txBox="1"/>
          <p:nvPr/>
        </p:nvSpPr>
        <p:spPr>
          <a:xfrm>
            <a:off x="331170" y="4286025"/>
            <a:ext cx="5589026" cy="2207258"/>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600" u="none" cap="none" strike="noStrike">
                <a:solidFill>
                  <a:srgbClr val="FFFFFF"/>
                </a:solidFill>
                <a:latin typeface="Inter Light"/>
                <a:ea typeface="Inter Light"/>
                <a:cs typeface="Inter Light"/>
                <a:sym typeface="Inter Light"/>
              </a:rPr>
              <a:t>quis proident Lorem incididunt nostrud nulla anim occaecat nisi in cillum exercitation nulla ullamco mollit irure ipsum laborum consectetur aute minim pariatur anim culpa ipsum ut qui et non consequat et dolor labore nostrud exercitation occaecat anim voluptate voluptate officia ullamco fugiat velit dolore fugiat sunt pariatur ut esse aute aliquip enim magna aute quis sint non enim officia aute do pariatur deserunt officia in</a:t>
            </a:r>
            <a:endParaRPr/>
          </a:p>
        </p:txBody>
      </p:sp>
      <p:pic>
        <p:nvPicPr>
          <p:cNvPr id="260" name="Google Shape;260;p20"/>
          <p:cNvPicPr preferRelativeResize="0"/>
          <p:nvPr/>
        </p:nvPicPr>
        <p:blipFill rotWithShape="1">
          <a:blip r:embed="rId3">
            <a:alphaModFix/>
          </a:blip>
          <a:srcRect b="0" l="0" r="0" t="0"/>
          <a:stretch/>
        </p:blipFill>
        <p:spPr>
          <a:xfrm>
            <a:off x="6546595" y="54818"/>
            <a:ext cx="11686588" cy="10186890"/>
          </a:xfrm>
          <a:prstGeom prst="rect">
            <a:avLst/>
          </a:prstGeom>
          <a:noFill/>
          <a:ln>
            <a:noFill/>
          </a:ln>
        </p:spPr>
      </p:pic>
      <p:sp>
        <p:nvSpPr>
          <p:cNvPr id="261" name="Google Shape;261;p20"/>
          <p:cNvSpPr txBox="1"/>
          <p:nvPr/>
        </p:nvSpPr>
        <p:spPr>
          <a:xfrm>
            <a:off x="331170" y="7601381"/>
            <a:ext cx="5589000" cy="1280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600" u="none" cap="none" strike="noStrike">
                <a:solidFill>
                  <a:srgbClr val="FFFFFF"/>
                </a:solidFill>
                <a:latin typeface="Inter Light"/>
                <a:ea typeface="Inter Light"/>
                <a:cs typeface="Inter Light"/>
                <a:sym typeface="Inter Light"/>
              </a:rPr>
              <a:t>quis proident Lorem incididunt nostrud nulla anim occaecat nisi in cillum exercitation nulla ullamco mollit irure ipsum laborum consectetur aute minim pariatur anim culpa ipsum ut qui et non consequat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7E7E7"/>
            </a:gs>
            <a:gs pos="100000">
              <a:srgbClr val="FFFFFF"/>
            </a:gs>
          </a:gsLst>
          <a:lin ang="5400000" scaled="0"/>
        </a:gradFill>
      </p:bgPr>
    </p:bg>
    <p:spTree>
      <p:nvGrpSpPr>
        <p:cNvPr id="265" name="Shape 265"/>
        <p:cNvGrpSpPr/>
        <p:nvPr/>
      </p:nvGrpSpPr>
      <p:grpSpPr>
        <a:xfrm>
          <a:off x="0" y="0"/>
          <a:ext cx="0" cy="0"/>
          <a:chOff x="0" y="0"/>
          <a:chExt cx="0" cy="0"/>
        </a:xfrm>
      </p:grpSpPr>
      <p:pic>
        <p:nvPicPr>
          <p:cNvPr id="266" name="Google Shape;266;p21"/>
          <p:cNvPicPr preferRelativeResize="0"/>
          <p:nvPr/>
        </p:nvPicPr>
        <p:blipFill>
          <a:blip r:embed="rId3">
            <a:alphaModFix/>
          </a:blip>
          <a:stretch>
            <a:fillRect/>
          </a:stretch>
        </p:blipFill>
        <p:spPr>
          <a:xfrm>
            <a:off x="4548547" y="0"/>
            <a:ext cx="4113582" cy="10287001"/>
          </a:xfrm>
          <a:prstGeom prst="rect">
            <a:avLst/>
          </a:prstGeom>
          <a:noFill/>
          <a:ln>
            <a:noFill/>
          </a:ln>
        </p:spPr>
      </p:pic>
      <p:grpSp>
        <p:nvGrpSpPr>
          <p:cNvPr id="267" name="Google Shape;267;p21"/>
          <p:cNvGrpSpPr/>
          <p:nvPr/>
        </p:nvGrpSpPr>
        <p:grpSpPr>
          <a:xfrm>
            <a:off x="6605335" y="1028700"/>
            <a:ext cx="11682665" cy="8229600"/>
            <a:chOff x="0" y="0"/>
            <a:chExt cx="3076916" cy="2167467"/>
          </a:xfrm>
        </p:grpSpPr>
        <p:sp>
          <p:nvSpPr>
            <p:cNvPr id="268" name="Google Shape;268;p21"/>
            <p:cNvSpPr/>
            <p:nvPr/>
          </p:nvSpPr>
          <p:spPr>
            <a:xfrm>
              <a:off x="0" y="0"/>
              <a:ext cx="3076916" cy="2167467"/>
            </a:xfrm>
            <a:custGeom>
              <a:rect b="b" l="l" r="r" t="t"/>
              <a:pathLst>
                <a:path extrusionOk="0" h="2167467" w="3076916">
                  <a:moveTo>
                    <a:pt x="0" y="0"/>
                  </a:moveTo>
                  <a:lnTo>
                    <a:pt x="3076916" y="0"/>
                  </a:lnTo>
                  <a:lnTo>
                    <a:pt x="3076916" y="2167467"/>
                  </a:lnTo>
                  <a:lnTo>
                    <a:pt x="0" y="2167467"/>
                  </a:lnTo>
                  <a:close/>
                </a:path>
              </a:pathLst>
            </a:custGeom>
            <a:solidFill>
              <a:srgbClr val="0F1A38"/>
            </a:solidFill>
            <a:ln>
              <a:noFill/>
            </a:ln>
          </p:spPr>
        </p:sp>
        <p:sp>
          <p:nvSpPr>
            <p:cNvPr id="269" name="Google Shape;269;p21"/>
            <p:cNvSpPr txBox="1"/>
            <p:nvPr/>
          </p:nvSpPr>
          <p:spPr>
            <a:xfrm>
              <a:off x="0" y="38100"/>
              <a:ext cx="3076916" cy="2129367"/>
            </a:xfrm>
            <a:prstGeom prst="rect">
              <a:avLst/>
            </a:prstGeom>
            <a:noFill/>
            <a:ln>
              <a:noFill/>
            </a:ln>
          </p:spPr>
          <p:txBody>
            <a:bodyPr anchorCtr="0" anchor="ctr" bIns="50800" lIns="50800" spcFirstLastPara="1" rIns="50800" wrap="square" tIns="50800">
              <a:noAutofit/>
            </a:bodyPr>
            <a:lstStyle/>
            <a:p>
              <a:pPr indent="0" lvl="0" marL="0" marR="0" rtl="0" algn="ctr">
                <a:lnSpc>
                  <a:spcPct val="120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70" name="Google Shape;270;p21"/>
          <p:cNvCxnSpPr/>
          <p:nvPr/>
        </p:nvCxnSpPr>
        <p:spPr>
          <a:xfrm rot="10800000">
            <a:off x="18307050" y="3598604"/>
            <a:ext cx="0" cy="3617731"/>
          </a:xfrm>
          <a:prstGeom prst="straightConnector1">
            <a:avLst/>
          </a:prstGeom>
          <a:noFill/>
          <a:ln cap="flat" cmpd="sng" w="38100">
            <a:solidFill>
              <a:srgbClr val="FFFFFF"/>
            </a:solidFill>
            <a:prstDash val="solid"/>
            <a:round/>
            <a:headEnd len="sm" w="sm" type="none"/>
            <a:tailEnd len="sm" w="sm" type="none"/>
          </a:ln>
        </p:spPr>
      </p:cxnSp>
      <p:pic>
        <p:nvPicPr>
          <p:cNvPr id="271" name="Google Shape;271;p21"/>
          <p:cNvPicPr preferRelativeResize="0"/>
          <p:nvPr/>
        </p:nvPicPr>
        <p:blipFill rotWithShape="1">
          <a:blip r:embed="rId4">
            <a:alphaModFix/>
          </a:blip>
          <a:srcRect b="0" l="44348" r="0" t="0"/>
          <a:stretch/>
        </p:blipFill>
        <p:spPr>
          <a:xfrm>
            <a:off x="8110504" y="650"/>
            <a:ext cx="10176350" cy="10285701"/>
          </a:xfrm>
          <a:prstGeom prst="rect">
            <a:avLst/>
          </a:prstGeom>
          <a:noFill/>
          <a:ln>
            <a:noFill/>
          </a:ln>
        </p:spPr>
      </p:pic>
      <p:grpSp>
        <p:nvGrpSpPr>
          <p:cNvPr id="272" name="Google Shape;272;p21"/>
          <p:cNvGrpSpPr/>
          <p:nvPr/>
        </p:nvGrpSpPr>
        <p:grpSpPr>
          <a:xfrm>
            <a:off x="10970680" y="3345310"/>
            <a:ext cx="526617" cy="526617"/>
            <a:chOff x="0" y="0"/>
            <a:chExt cx="138697" cy="138697"/>
          </a:xfrm>
        </p:grpSpPr>
        <p:sp>
          <p:nvSpPr>
            <p:cNvPr id="273" name="Google Shape;273;p21"/>
            <p:cNvSpPr/>
            <p:nvPr/>
          </p:nvSpPr>
          <p:spPr>
            <a:xfrm>
              <a:off x="0" y="0"/>
              <a:ext cx="138697" cy="138697"/>
            </a:xfrm>
            <a:custGeom>
              <a:rect b="b" l="l" r="r" t="t"/>
              <a:pathLst>
                <a:path extrusionOk="0" h="138697" w="138697">
                  <a:moveTo>
                    <a:pt x="0" y="0"/>
                  </a:moveTo>
                  <a:lnTo>
                    <a:pt x="138697" y="0"/>
                  </a:lnTo>
                  <a:lnTo>
                    <a:pt x="138697" y="138697"/>
                  </a:lnTo>
                  <a:lnTo>
                    <a:pt x="0" y="138697"/>
                  </a:lnTo>
                  <a:close/>
                </a:path>
              </a:pathLst>
            </a:custGeom>
            <a:solidFill>
              <a:srgbClr val="0B6AE9"/>
            </a:solidFill>
            <a:ln>
              <a:noFill/>
            </a:ln>
          </p:spPr>
        </p:sp>
        <p:sp>
          <p:nvSpPr>
            <p:cNvPr id="274" name="Google Shape;274;p21"/>
            <p:cNvSpPr txBox="1"/>
            <p:nvPr/>
          </p:nvSpPr>
          <p:spPr>
            <a:xfrm>
              <a:off x="0" y="38100"/>
              <a:ext cx="138697" cy="100597"/>
            </a:xfrm>
            <a:prstGeom prst="rect">
              <a:avLst/>
            </a:prstGeom>
            <a:noFill/>
            <a:ln>
              <a:noFill/>
            </a:ln>
          </p:spPr>
          <p:txBody>
            <a:bodyPr anchorCtr="0" anchor="ctr" bIns="50800" lIns="50800" spcFirstLastPara="1" rIns="50800" wrap="square" tIns="50800">
              <a:noAutofit/>
            </a:bodyPr>
            <a:lstStyle/>
            <a:p>
              <a:pPr indent="0" lvl="0" marL="0" marR="0" rtl="0" algn="ctr">
                <a:lnSpc>
                  <a:spcPct val="120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75" name="Google Shape;275;p21"/>
          <p:cNvSpPr txBox="1"/>
          <p:nvPr/>
        </p:nvSpPr>
        <p:spPr>
          <a:xfrm>
            <a:off x="10021311" y="2084245"/>
            <a:ext cx="2425357" cy="883285"/>
          </a:xfrm>
          <a:prstGeom prst="rect">
            <a:avLst/>
          </a:prstGeom>
          <a:noFill/>
          <a:ln>
            <a:noFill/>
          </a:ln>
        </p:spPr>
        <p:txBody>
          <a:bodyPr anchorCtr="0" anchor="t" bIns="0" lIns="0" spcFirstLastPara="1" rIns="0" wrap="square" tIns="0">
            <a:spAutoFit/>
          </a:bodyPr>
          <a:lstStyle/>
          <a:p>
            <a:pPr indent="0" lvl="0" marL="0" marR="0" rtl="0" algn="ctr">
              <a:lnSpc>
                <a:spcPct val="103000"/>
              </a:lnSpc>
              <a:spcBef>
                <a:spcPts val="0"/>
              </a:spcBef>
              <a:spcAft>
                <a:spcPts val="0"/>
              </a:spcAft>
              <a:buNone/>
            </a:pPr>
            <a:r>
              <a:rPr b="0" i="0" lang="en-US" sz="6500" u="none" cap="none" strike="noStrike">
                <a:solidFill>
                  <a:srgbClr val="FFFFFF"/>
                </a:solidFill>
                <a:latin typeface="Cardo"/>
                <a:ea typeface="Cardo"/>
                <a:cs typeface="Cardo"/>
                <a:sym typeface="Cardo"/>
              </a:rPr>
              <a:t>2000</a:t>
            </a:r>
            <a:endParaRPr/>
          </a:p>
        </p:txBody>
      </p:sp>
      <p:grpSp>
        <p:nvGrpSpPr>
          <p:cNvPr id="276" name="Google Shape;276;p21"/>
          <p:cNvGrpSpPr/>
          <p:nvPr/>
        </p:nvGrpSpPr>
        <p:grpSpPr>
          <a:xfrm>
            <a:off x="15783313" y="3345310"/>
            <a:ext cx="526617" cy="526617"/>
            <a:chOff x="0" y="0"/>
            <a:chExt cx="138697" cy="138697"/>
          </a:xfrm>
        </p:grpSpPr>
        <p:sp>
          <p:nvSpPr>
            <p:cNvPr id="277" name="Google Shape;277;p21"/>
            <p:cNvSpPr/>
            <p:nvPr/>
          </p:nvSpPr>
          <p:spPr>
            <a:xfrm>
              <a:off x="0" y="0"/>
              <a:ext cx="138697" cy="138697"/>
            </a:xfrm>
            <a:custGeom>
              <a:rect b="b" l="l" r="r" t="t"/>
              <a:pathLst>
                <a:path extrusionOk="0" h="138697" w="138697">
                  <a:moveTo>
                    <a:pt x="0" y="0"/>
                  </a:moveTo>
                  <a:lnTo>
                    <a:pt x="138697" y="0"/>
                  </a:lnTo>
                  <a:lnTo>
                    <a:pt x="138697" y="138697"/>
                  </a:lnTo>
                  <a:lnTo>
                    <a:pt x="0" y="138697"/>
                  </a:lnTo>
                  <a:close/>
                </a:path>
              </a:pathLst>
            </a:custGeom>
            <a:solidFill>
              <a:srgbClr val="0B6AE9"/>
            </a:solidFill>
            <a:ln>
              <a:noFill/>
            </a:ln>
          </p:spPr>
        </p:sp>
        <p:sp>
          <p:nvSpPr>
            <p:cNvPr id="278" name="Google Shape;278;p21"/>
            <p:cNvSpPr txBox="1"/>
            <p:nvPr/>
          </p:nvSpPr>
          <p:spPr>
            <a:xfrm>
              <a:off x="0" y="38100"/>
              <a:ext cx="138697" cy="100597"/>
            </a:xfrm>
            <a:prstGeom prst="rect">
              <a:avLst/>
            </a:prstGeom>
            <a:noFill/>
            <a:ln>
              <a:noFill/>
            </a:ln>
          </p:spPr>
          <p:txBody>
            <a:bodyPr anchorCtr="0" anchor="ctr" bIns="50800" lIns="50800" spcFirstLastPara="1" rIns="50800" wrap="square" tIns="50800">
              <a:noAutofit/>
            </a:bodyPr>
            <a:lstStyle/>
            <a:p>
              <a:pPr indent="0" lvl="0" marL="0" marR="0" rtl="0" algn="ctr">
                <a:lnSpc>
                  <a:spcPct val="120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79" name="Google Shape;279;p21"/>
          <p:cNvSpPr txBox="1"/>
          <p:nvPr/>
        </p:nvSpPr>
        <p:spPr>
          <a:xfrm>
            <a:off x="14833943" y="2084245"/>
            <a:ext cx="2425357" cy="883285"/>
          </a:xfrm>
          <a:prstGeom prst="rect">
            <a:avLst/>
          </a:prstGeom>
          <a:noFill/>
          <a:ln>
            <a:noFill/>
          </a:ln>
        </p:spPr>
        <p:txBody>
          <a:bodyPr anchorCtr="0" anchor="t" bIns="0" lIns="0" spcFirstLastPara="1" rIns="0" wrap="square" tIns="0">
            <a:spAutoFit/>
          </a:bodyPr>
          <a:lstStyle/>
          <a:p>
            <a:pPr indent="0" lvl="0" marL="0" marR="0" rtl="0" algn="ctr">
              <a:lnSpc>
                <a:spcPct val="103000"/>
              </a:lnSpc>
              <a:spcBef>
                <a:spcPts val="0"/>
              </a:spcBef>
              <a:spcAft>
                <a:spcPts val="0"/>
              </a:spcAft>
              <a:buNone/>
            </a:pPr>
            <a:r>
              <a:rPr b="0" i="0" lang="en-US" sz="6500" u="none" cap="none" strike="noStrike">
                <a:solidFill>
                  <a:srgbClr val="FFFFFF"/>
                </a:solidFill>
                <a:latin typeface="Cardo"/>
                <a:ea typeface="Cardo"/>
                <a:cs typeface="Cardo"/>
                <a:sym typeface="Cardo"/>
              </a:rPr>
              <a:t>2005</a:t>
            </a:r>
            <a:endParaRPr/>
          </a:p>
        </p:txBody>
      </p:sp>
      <p:sp>
        <p:nvSpPr>
          <p:cNvPr id="280" name="Google Shape;280;p21"/>
          <p:cNvSpPr txBox="1"/>
          <p:nvPr/>
        </p:nvSpPr>
        <p:spPr>
          <a:xfrm>
            <a:off x="10076068" y="4326899"/>
            <a:ext cx="2315841" cy="807565"/>
          </a:xfrm>
          <a:prstGeom prst="rect">
            <a:avLst/>
          </a:prstGeom>
          <a:noFill/>
          <a:ln>
            <a:noFill/>
          </a:ln>
        </p:spPr>
        <p:txBody>
          <a:bodyPr anchorCtr="0" anchor="t" bIns="0" lIns="0" spcFirstLastPara="1" rIns="0" wrap="square" tIns="0">
            <a:spAutoFit/>
          </a:bodyPr>
          <a:lstStyle/>
          <a:p>
            <a:pPr indent="0" lvl="0" marL="0" marR="0" rtl="0" algn="ctr">
              <a:lnSpc>
                <a:spcPct val="102985"/>
              </a:lnSpc>
              <a:spcBef>
                <a:spcPts val="0"/>
              </a:spcBef>
              <a:spcAft>
                <a:spcPts val="0"/>
              </a:spcAft>
              <a:buNone/>
            </a:pPr>
            <a:r>
              <a:rPr b="0" i="0" lang="en-US" sz="2110" u="none" cap="none" strike="noStrike">
                <a:solidFill>
                  <a:srgbClr val="FFFFFF"/>
                </a:solidFill>
                <a:latin typeface="Inter Light"/>
                <a:ea typeface="Inter Light"/>
                <a:cs typeface="Inter Light"/>
                <a:sym typeface="Inter Light"/>
              </a:rPr>
              <a:t>Briefly elaborate on what you want to discuss.</a:t>
            </a:r>
            <a:endParaRPr/>
          </a:p>
        </p:txBody>
      </p:sp>
      <p:sp>
        <p:nvSpPr>
          <p:cNvPr id="281" name="Google Shape;281;p21"/>
          <p:cNvSpPr txBox="1"/>
          <p:nvPr/>
        </p:nvSpPr>
        <p:spPr>
          <a:xfrm>
            <a:off x="14833943" y="4448273"/>
            <a:ext cx="2315841" cy="807565"/>
          </a:xfrm>
          <a:prstGeom prst="rect">
            <a:avLst/>
          </a:prstGeom>
          <a:noFill/>
          <a:ln>
            <a:noFill/>
          </a:ln>
        </p:spPr>
        <p:txBody>
          <a:bodyPr anchorCtr="0" anchor="t" bIns="0" lIns="0" spcFirstLastPara="1" rIns="0" wrap="square" tIns="0">
            <a:spAutoFit/>
          </a:bodyPr>
          <a:lstStyle/>
          <a:p>
            <a:pPr indent="0" lvl="0" marL="0" marR="0" rtl="0" algn="ctr">
              <a:lnSpc>
                <a:spcPct val="102985"/>
              </a:lnSpc>
              <a:spcBef>
                <a:spcPts val="0"/>
              </a:spcBef>
              <a:spcAft>
                <a:spcPts val="0"/>
              </a:spcAft>
              <a:buNone/>
            </a:pPr>
            <a:r>
              <a:rPr b="0" i="0" lang="en-US" sz="2110" u="none" cap="none" strike="noStrike">
                <a:solidFill>
                  <a:srgbClr val="FFFFFF"/>
                </a:solidFill>
                <a:latin typeface="Inter Light"/>
                <a:ea typeface="Inter Light"/>
                <a:cs typeface="Inter Light"/>
                <a:sym typeface="Inter Light"/>
              </a:rPr>
              <a:t>Briefly elaborate on what you want to discuss.</a:t>
            </a:r>
            <a:endParaRPr/>
          </a:p>
        </p:txBody>
      </p:sp>
      <p:grpSp>
        <p:nvGrpSpPr>
          <p:cNvPr id="282" name="Google Shape;282;p21"/>
          <p:cNvGrpSpPr/>
          <p:nvPr/>
        </p:nvGrpSpPr>
        <p:grpSpPr>
          <a:xfrm>
            <a:off x="13573113" y="6943991"/>
            <a:ext cx="526617" cy="526617"/>
            <a:chOff x="0" y="0"/>
            <a:chExt cx="138697" cy="138697"/>
          </a:xfrm>
        </p:grpSpPr>
        <p:sp>
          <p:nvSpPr>
            <p:cNvPr id="283" name="Google Shape;283;p21"/>
            <p:cNvSpPr/>
            <p:nvPr/>
          </p:nvSpPr>
          <p:spPr>
            <a:xfrm>
              <a:off x="0" y="0"/>
              <a:ext cx="138697" cy="138697"/>
            </a:xfrm>
            <a:custGeom>
              <a:rect b="b" l="l" r="r" t="t"/>
              <a:pathLst>
                <a:path extrusionOk="0" h="138697" w="138697">
                  <a:moveTo>
                    <a:pt x="0" y="0"/>
                  </a:moveTo>
                  <a:lnTo>
                    <a:pt x="138697" y="0"/>
                  </a:lnTo>
                  <a:lnTo>
                    <a:pt x="138697" y="138697"/>
                  </a:lnTo>
                  <a:lnTo>
                    <a:pt x="0" y="138697"/>
                  </a:lnTo>
                  <a:close/>
                </a:path>
              </a:pathLst>
            </a:custGeom>
            <a:solidFill>
              <a:srgbClr val="0B6AE9"/>
            </a:solidFill>
            <a:ln>
              <a:noFill/>
            </a:ln>
          </p:spPr>
        </p:sp>
        <p:sp>
          <p:nvSpPr>
            <p:cNvPr id="284" name="Google Shape;284;p21"/>
            <p:cNvSpPr txBox="1"/>
            <p:nvPr/>
          </p:nvSpPr>
          <p:spPr>
            <a:xfrm>
              <a:off x="0" y="38100"/>
              <a:ext cx="138697" cy="100597"/>
            </a:xfrm>
            <a:prstGeom prst="rect">
              <a:avLst/>
            </a:prstGeom>
            <a:noFill/>
            <a:ln>
              <a:noFill/>
            </a:ln>
          </p:spPr>
          <p:txBody>
            <a:bodyPr anchorCtr="0" anchor="ctr" bIns="50800" lIns="50800" spcFirstLastPara="1" rIns="50800" wrap="square" tIns="50800">
              <a:noAutofit/>
            </a:bodyPr>
            <a:lstStyle/>
            <a:p>
              <a:pPr indent="0" lvl="0" marL="0" marR="0" rtl="0" algn="ctr">
                <a:lnSpc>
                  <a:spcPct val="120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85" name="Google Shape;285;p21"/>
          <p:cNvSpPr txBox="1"/>
          <p:nvPr/>
        </p:nvSpPr>
        <p:spPr>
          <a:xfrm>
            <a:off x="12623743" y="5682926"/>
            <a:ext cx="2425357" cy="883285"/>
          </a:xfrm>
          <a:prstGeom prst="rect">
            <a:avLst/>
          </a:prstGeom>
          <a:noFill/>
          <a:ln>
            <a:noFill/>
          </a:ln>
        </p:spPr>
        <p:txBody>
          <a:bodyPr anchorCtr="0" anchor="t" bIns="0" lIns="0" spcFirstLastPara="1" rIns="0" wrap="square" tIns="0">
            <a:spAutoFit/>
          </a:bodyPr>
          <a:lstStyle/>
          <a:p>
            <a:pPr indent="0" lvl="0" marL="0" marR="0" rtl="0" algn="ctr">
              <a:lnSpc>
                <a:spcPct val="103000"/>
              </a:lnSpc>
              <a:spcBef>
                <a:spcPts val="0"/>
              </a:spcBef>
              <a:spcAft>
                <a:spcPts val="0"/>
              </a:spcAft>
              <a:buNone/>
            </a:pPr>
            <a:r>
              <a:rPr b="0" i="0" lang="en-US" sz="6500" u="none" cap="none" strike="noStrike">
                <a:solidFill>
                  <a:srgbClr val="FFFFFF"/>
                </a:solidFill>
                <a:latin typeface="Cardo"/>
                <a:ea typeface="Cardo"/>
                <a:cs typeface="Cardo"/>
                <a:sym typeface="Cardo"/>
              </a:rPr>
              <a:t>2010</a:t>
            </a:r>
            <a:endParaRPr/>
          </a:p>
        </p:txBody>
      </p:sp>
      <p:sp>
        <p:nvSpPr>
          <p:cNvPr id="286" name="Google Shape;286;p21"/>
          <p:cNvSpPr txBox="1"/>
          <p:nvPr/>
        </p:nvSpPr>
        <p:spPr>
          <a:xfrm>
            <a:off x="12623743" y="8046954"/>
            <a:ext cx="2315841" cy="807565"/>
          </a:xfrm>
          <a:prstGeom prst="rect">
            <a:avLst/>
          </a:prstGeom>
          <a:noFill/>
          <a:ln>
            <a:noFill/>
          </a:ln>
        </p:spPr>
        <p:txBody>
          <a:bodyPr anchorCtr="0" anchor="t" bIns="0" lIns="0" spcFirstLastPara="1" rIns="0" wrap="square" tIns="0">
            <a:spAutoFit/>
          </a:bodyPr>
          <a:lstStyle/>
          <a:p>
            <a:pPr indent="0" lvl="0" marL="0" marR="0" rtl="0" algn="ctr">
              <a:lnSpc>
                <a:spcPct val="102985"/>
              </a:lnSpc>
              <a:spcBef>
                <a:spcPts val="0"/>
              </a:spcBef>
              <a:spcAft>
                <a:spcPts val="0"/>
              </a:spcAft>
              <a:buNone/>
            </a:pPr>
            <a:r>
              <a:rPr b="0" i="0" lang="en-US" sz="2110" u="none" cap="none" strike="noStrike">
                <a:solidFill>
                  <a:srgbClr val="FFFFFF"/>
                </a:solidFill>
                <a:latin typeface="Inter Light"/>
                <a:ea typeface="Inter Light"/>
                <a:cs typeface="Inter Light"/>
                <a:sym typeface="Inter Light"/>
              </a:rPr>
              <a:t>Briefly elaborate on what you want to discuss.</a:t>
            </a:r>
            <a:endParaRPr/>
          </a:p>
        </p:txBody>
      </p:sp>
      <p:pic>
        <p:nvPicPr>
          <p:cNvPr id="287" name="Google Shape;287;p21"/>
          <p:cNvPicPr preferRelativeResize="0"/>
          <p:nvPr/>
        </p:nvPicPr>
        <p:blipFill>
          <a:blip r:embed="rId5">
            <a:alphaModFix/>
          </a:blip>
          <a:stretch>
            <a:fillRect/>
          </a:stretch>
        </p:blipFill>
        <p:spPr>
          <a:xfrm>
            <a:off x="9" y="-12"/>
            <a:ext cx="4113582" cy="102870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7E7E7"/>
            </a:gs>
            <a:gs pos="100000">
              <a:srgbClr val="FFFFFF"/>
            </a:gs>
          </a:gsLst>
          <a:lin ang="5400000" scaled="0"/>
        </a:gradFill>
      </p:bgPr>
    </p:bg>
    <p:spTree>
      <p:nvGrpSpPr>
        <p:cNvPr id="291" name="Shape 291"/>
        <p:cNvGrpSpPr/>
        <p:nvPr/>
      </p:nvGrpSpPr>
      <p:grpSpPr>
        <a:xfrm>
          <a:off x="0" y="0"/>
          <a:ext cx="0" cy="0"/>
          <a:chOff x="0" y="0"/>
          <a:chExt cx="0" cy="0"/>
        </a:xfrm>
      </p:grpSpPr>
      <p:pic>
        <p:nvPicPr>
          <p:cNvPr id="292" name="Google Shape;292;p22"/>
          <p:cNvPicPr preferRelativeResize="0"/>
          <p:nvPr/>
        </p:nvPicPr>
        <p:blipFill>
          <a:blip r:embed="rId3">
            <a:alphaModFix/>
          </a:blip>
          <a:stretch>
            <a:fillRect/>
          </a:stretch>
        </p:blipFill>
        <p:spPr>
          <a:xfrm>
            <a:off x="9625872" y="25"/>
            <a:ext cx="4113582" cy="10287001"/>
          </a:xfrm>
          <a:prstGeom prst="rect">
            <a:avLst/>
          </a:prstGeom>
          <a:noFill/>
          <a:ln>
            <a:noFill/>
          </a:ln>
        </p:spPr>
      </p:pic>
      <p:grpSp>
        <p:nvGrpSpPr>
          <p:cNvPr id="293" name="Google Shape;293;p22"/>
          <p:cNvGrpSpPr/>
          <p:nvPr/>
        </p:nvGrpSpPr>
        <p:grpSpPr>
          <a:xfrm>
            <a:off x="0" y="1028700"/>
            <a:ext cx="11682665" cy="8229600"/>
            <a:chOff x="0" y="0"/>
            <a:chExt cx="3076916" cy="2167467"/>
          </a:xfrm>
        </p:grpSpPr>
        <p:sp>
          <p:nvSpPr>
            <p:cNvPr id="294" name="Google Shape;294;p22"/>
            <p:cNvSpPr/>
            <p:nvPr/>
          </p:nvSpPr>
          <p:spPr>
            <a:xfrm>
              <a:off x="0" y="0"/>
              <a:ext cx="3076916" cy="2167467"/>
            </a:xfrm>
            <a:custGeom>
              <a:rect b="b" l="l" r="r" t="t"/>
              <a:pathLst>
                <a:path extrusionOk="0" h="2167467" w="3076916">
                  <a:moveTo>
                    <a:pt x="0" y="0"/>
                  </a:moveTo>
                  <a:lnTo>
                    <a:pt x="3076916" y="0"/>
                  </a:lnTo>
                  <a:lnTo>
                    <a:pt x="3076916" y="2167467"/>
                  </a:lnTo>
                  <a:lnTo>
                    <a:pt x="0" y="2167467"/>
                  </a:lnTo>
                  <a:close/>
                </a:path>
              </a:pathLst>
            </a:custGeom>
            <a:solidFill>
              <a:srgbClr val="0F1A38"/>
            </a:solidFill>
            <a:ln>
              <a:noFill/>
            </a:ln>
          </p:spPr>
        </p:sp>
        <p:sp>
          <p:nvSpPr>
            <p:cNvPr id="295" name="Google Shape;295;p22"/>
            <p:cNvSpPr txBox="1"/>
            <p:nvPr/>
          </p:nvSpPr>
          <p:spPr>
            <a:xfrm>
              <a:off x="0" y="38100"/>
              <a:ext cx="3076916" cy="2129367"/>
            </a:xfrm>
            <a:prstGeom prst="rect">
              <a:avLst/>
            </a:prstGeom>
            <a:noFill/>
            <a:ln>
              <a:noFill/>
            </a:ln>
          </p:spPr>
          <p:txBody>
            <a:bodyPr anchorCtr="0" anchor="ctr" bIns="50800" lIns="50800" spcFirstLastPara="1" rIns="50800" wrap="square" tIns="50800">
              <a:noAutofit/>
            </a:bodyPr>
            <a:lstStyle/>
            <a:p>
              <a:pPr indent="0" lvl="0" marL="0" marR="0" rtl="0" algn="ctr">
                <a:lnSpc>
                  <a:spcPct val="120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296" name="Google Shape;296;p22"/>
          <p:cNvPicPr preferRelativeResize="0"/>
          <p:nvPr/>
        </p:nvPicPr>
        <p:blipFill rotWithShape="1">
          <a:blip r:embed="rId4">
            <a:alphaModFix/>
          </a:blip>
          <a:srcRect b="0" l="44233" r="0" t="0"/>
          <a:stretch/>
        </p:blipFill>
        <p:spPr>
          <a:xfrm rot="10800000">
            <a:off x="-12950" y="495299"/>
            <a:ext cx="10197274" cy="10285726"/>
          </a:xfrm>
          <a:prstGeom prst="rect">
            <a:avLst/>
          </a:prstGeom>
          <a:noFill/>
          <a:ln>
            <a:noFill/>
          </a:ln>
        </p:spPr>
      </p:pic>
      <p:grpSp>
        <p:nvGrpSpPr>
          <p:cNvPr id="297" name="Google Shape;297;p22"/>
          <p:cNvGrpSpPr/>
          <p:nvPr/>
        </p:nvGrpSpPr>
        <p:grpSpPr>
          <a:xfrm>
            <a:off x="1546788" y="3354346"/>
            <a:ext cx="526617" cy="526617"/>
            <a:chOff x="0" y="0"/>
            <a:chExt cx="138697" cy="138697"/>
          </a:xfrm>
        </p:grpSpPr>
        <p:sp>
          <p:nvSpPr>
            <p:cNvPr id="298" name="Google Shape;298;p22"/>
            <p:cNvSpPr/>
            <p:nvPr/>
          </p:nvSpPr>
          <p:spPr>
            <a:xfrm>
              <a:off x="0" y="0"/>
              <a:ext cx="138697" cy="138697"/>
            </a:xfrm>
            <a:custGeom>
              <a:rect b="b" l="l" r="r" t="t"/>
              <a:pathLst>
                <a:path extrusionOk="0" h="138697" w="138697">
                  <a:moveTo>
                    <a:pt x="0" y="0"/>
                  </a:moveTo>
                  <a:lnTo>
                    <a:pt x="138697" y="0"/>
                  </a:lnTo>
                  <a:lnTo>
                    <a:pt x="138697" y="138697"/>
                  </a:lnTo>
                  <a:lnTo>
                    <a:pt x="0" y="138697"/>
                  </a:lnTo>
                  <a:close/>
                </a:path>
              </a:pathLst>
            </a:custGeom>
            <a:solidFill>
              <a:srgbClr val="0B6AE9"/>
            </a:solidFill>
            <a:ln>
              <a:noFill/>
            </a:ln>
          </p:spPr>
        </p:sp>
        <p:sp>
          <p:nvSpPr>
            <p:cNvPr id="299" name="Google Shape;299;p22"/>
            <p:cNvSpPr txBox="1"/>
            <p:nvPr/>
          </p:nvSpPr>
          <p:spPr>
            <a:xfrm>
              <a:off x="0" y="38100"/>
              <a:ext cx="138697" cy="100597"/>
            </a:xfrm>
            <a:prstGeom prst="rect">
              <a:avLst/>
            </a:prstGeom>
            <a:noFill/>
            <a:ln>
              <a:noFill/>
            </a:ln>
          </p:spPr>
          <p:txBody>
            <a:bodyPr anchorCtr="0" anchor="ctr" bIns="50800" lIns="50800" spcFirstLastPara="1" rIns="50800" wrap="square" tIns="50800">
              <a:noAutofit/>
            </a:bodyPr>
            <a:lstStyle/>
            <a:p>
              <a:pPr indent="0" lvl="0" marL="0" marR="0" rtl="0" algn="ctr">
                <a:lnSpc>
                  <a:spcPct val="120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00" name="Google Shape;300;p22"/>
          <p:cNvSpPr txBox="1"/>
          <p:nvPr/>
        </p:nvSpPr>
        <p:spPr>
          <a:xfrm>
            <a:off x="597418" y="2093281"/>
            <a:ext cx="2425357" cy="883285"/>
          </a:xfrm>
          <a:prstGeom prst="rect">
            <a:avLst/>
          </a:prstGeom>
          <a:noFill/>
          <a:ln>
            <a:noFill/>
          </a:ln>
        </p:spPr>
        <p:txBody>
          <a:bodyPr anchorCtr="0" anchor="t" bIns="0" lIns="0" spcFirstLastPara="1" rIns="0" wrap="square" tIns="0">
            <a:spAutoFit/>
          </a:bodyPr>
          <a:lstStyle/>
          <a:p>
            <a:pPr indent="0" lvl="0" marL="0" marR="0" rtl="0" algn="ctr">
              <a:lnSpc>
                <a:spcPct val="103000"/>
              </a:lnSpc>
              <a:spcBef>
                <a:spcPts val="0"/>
              </a:spcBef>
              <a:spcAft>
                <a:spcPts val="0"/>
              </a:spcAft>
              <a:buNone/>
            </a:pPr>
            <a:r>
              <a:rPr b="0" i="0" lang="en-US" sz="6500" u="none" cap="none" strike="noStrike">
                <a:solidFill>
                  <a:srgbClr val="FFFFFF"/>
                </a:solidFill>
                <a:latin typeface="Cardo"/>
                <a:ea typeface="Cardo"/>
                <a:cs typeface="Cardo"/>
                <a:sym typeface="Cardo"/>
              </a:rPr>
              <a:t>2015</a:t>
            </a:r>
            <a:endParaRPr/>
          </a:p>
        </p:txBody>
      </p:sp>
      <p:grpSp>
        <p:nvGrpSpPr>
          <p:cNvPr id="301" name="Google Shape;301;p22"/>
          <p:cNvGrpSpPr/>
          <p:nvPr/>
        </p:nvGrpSpPr>
        <p:grpSpPr>
          <a:xfrm>
            <a:off x="6522829" y="3354346"/>
            <a:ext cx="526617" cy="526617"/>
            <a:chOff x="0" y="0"/>
            <a:chExt cx="138697" cy="138697"/>
          </a:xfrm>
        </p:grpSpPr>
        <p:sp>
          <p:nvSpPr>
            <p:cNvPr id="302" name="Google Shape;302;p22"/>
            <p:cNvSpPr/>
            <p:nvPr/>
          </p:nvSpPr>
          <p:spPr>
            <a:xfrm>
              <a:off x="0" y="0"/>
              <a:ext cx="138697" cy="138697"/>
            </a:xfrm>
            <a:custGeom>
              <a:rect b="b" l="l" r="r" t="t"/>
              <a:pathLst>
                <a:path extrusionOk="0" h="138697" w="138697">
                  <a:moveTo>
                    <a:pt x="0" y="0"/>
                  </a:moveTo>
                  <a:lnTo>
                    <a:pt x="138697" y="0"/>
                  </a:lnTo>
                  <a:lnTo>
                    <a:pt x="138697" y="138697"/>
                  </a:lnTo>
                  <a:lnTo>
                    <a:pt x="0" y="138697"/>
                  </a:lnTo>
                  <a:close/>
                </a:path>
              </a:pathLst>
            </a:custGeom>
            <a:solidFill>
              <a:srgbClr val="0B6AE9"/>
            </a:solidFill>
            <a:ln>
              <a:noFill/>
            </a:ln>
          </p:spPr>
        </p:sp>
        <p:sp>
          <p:nvSpPr>
            <p:cNvPr id="303" name="Google Shape;303;p22"/>
            <p:cNvSpPr txBox="1"/>
            <p:nvPr/>
          </p:nvSpPr>
          <p:spPr>
            <a:xfrm>
              <a:off x="0" y="38100"/>
              <a:ext cx="138697" cy="100597"/>
            </a:xfrm>
            <a:prstGeom prst="rect">
              <a:avLst/>
            </a:prstGeom>
            <a:noFill/>
            <a:ln>
              <a:noFill/>
            </a:ln>
          </p:spPr>
          <p:txBody>
            <a:bodyPr anchorCtr="0" anchor="ctr" bIns="50800" lIns="50800" spcFirstLastPara="1" rIns="50800" wrap="square" tIns="50800">
              <a:noAutofit/>
            </a:bodyPr>
            <a:lstStyle/>
            <a:p>
              <a:pPr indent="0" lvl="0" marL="0" marR="0" rtl="0" algn="ctr">
                <a:lnSpc>
                  <a:spcPct val="120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04" name="Google Shape;304;p22"/>
          <p:cNvGrpSpPr/>
          <p:nvPr/>
        </p:nvGrpSpPr>
        <p:grpSpPr>
          <a:xfrm>
            <a:off x="8149533" y="6972077"/>
            <a:ext cx="526617" cy="526617"/>
            <a:chOff x="0" y="0"/>
            <a:chExt cx="138697" cy="138697"/>
          </a:xfrm>
        </p:grpSpPr>
        <p:sp>
          <p:nvSpPr>
            <p:cNvPr id="305" name="Google Shape;305;p22"/>
            <p:cNvSpPr/>
            <p:nvPr/>
          </p:nvSpPr>
          <p:spPr>
            <a:xfrm>
              <a:off x="0" y="0"/>
              <a:ext cx="138697" cy="138697"/>
            </a:xfrm>
            <a:custGeom>
              <a:rect b="b" l="l" r="r" t="t"/>
              <a:pathLst>
                <a:path extrusionOk="0" h="138697" w="138697">
                  <a:moveTo>
                    <a:pt x="0" y="0"/>
                  </a:moveTo>
                  <a:lnTo>
                    <a:pt x="138697" y="0"/>
                  </a:lnTo>
                  <a:lnTo>
                    <a:pt x="138697" y="138697"/>
                  </a:lnTo>
                  <a:lnTo>
                    <a:pt x="0" y="138697"/>
                  </a:lnTo>
                  <a:close/>
                </a:path>
              </a:pathLst>
            </a:custGeom>
            <a:solidFill>
              <a:srgbClr val="0B6AE9"/>
            </a:solidFill>
            <a:ln>
              <a:noFill/>
            </a:ln>
          </p:spPr>
        </p:sp>
        <p:sp>
          <p:nvSpPr>
            <p:cNvPr id="306" name="Google Shape;306;p22"/>
            <p:cNvSpPr txBox="1"/>
            <p:nvPr/>
          </p:nvSpPr>
          <p:spPr>
            <a:xfrm>
              <a:off x="0" y="38100"/>
              <a:ext cx="138697" cy="100597"/>
            </a:xfrm>
            <a:prstGeom prst="rect">
              <a:avLst/>
            </a:prstGeom>
            <a:noFill/>
            <a:ln>
              <a:noFill/>
            </a:ln>
          </p:spPr>
          <p:txBody>
            <a:bodyPr anchorCtr="0" anchor="ctr" bIns="50800" lIns="50800" spcFirstLastPara="1" rIns="50800" wrap="square" tIns="50800">
              <a:noAutofit/>
            </a:bodyPr>
            <a:lstStyle/>
            <a:p>
              <a:pPr indent="0" lvl="0" marL="0" marR="0" rtl="0" algn="ctr">
                <a:lnSpc>
                  <a:spcPct val="120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07" name="Google Shape;307;p22"/>
          <p:cNvGrpSpPr/>
          <p:nvPr/>
        </p:nvGrpSpPr>
        <p:grpSpPr>
          <a:xfrm>
            <a:off x="3022775" y="6972077"/>
            <a:ext cx="526617" cy="526617"/>
            <a:chOff x="0" y="0"/>
            <a:chExt cx="138697" cy="138697"/>
          </a:xfrm>
        </p:grpSpPr>
        <p:sp>
          <p:nvSpPr>
            <p:cNvPr id="308" name="Google Shape;308;p22"/>
            <p:cNvSpPr/>
            <p:nvPr/>
          </p:nvSpPr>
          <p:spPr>
            <a:xfrm>
              <a:off x="0" y="0"/>
              <a:ext cx="138697" cy="138697"/>
            </a:xfrm>
            <a:custGeom>
              <a:rect b="b" l="l" r="r" t="t"/>
              <a:pathLst>
                <a:path extrusionOk="0" h="138697" w="138697">
                  <a:moveTo>
                    <a:pt x="0" y="0"/>
                  </a:moveTo>
                  <a:lnTo>
                    <a:pt x="138697" y="0"/>
                  </a:lnTo>
                  <a:lnTo>
                    <a:pt x="138697" y="138697"/>
                  </a:lnTo>
                  <a:lnTo>
                    <a:pt x="0" y="138697"/>
                  </a:lnTo>
                  <a:close/>
                </a:path>
              </a:pathLst>
            </a:custGeom>
            <a:solidFill>
              <a:srgbClr val="0B6AE9"/>
            </a:solidFill>
            <a:ln>
              <a:noFill/>
            </a:ln>
          </p:spPr>
        </p:sp>
        <p:sp>
          <p:nvSpPr>
            <p:cNvPr id="309" name="Google Shape;309;p22"/>
            <p:cNvSpPr txBox="1"/>
            <p:nvPr/>
          </p:nvSpPr>
          <p:spPr>
            <a:xfrm>
              <a:off x="0" y="38100"/>
              <a:ext cx="138697" cy="100597"/>
            </a:xfrm>
            <a:prstGeom prst="rect">
              <a:avLst/>
            </a:prstGeom>
            <a:noFill/>
            <a:ln>
              <a:noFill/>
            </a:ln>
          </p:spPr>
          <p:txBody>
            <a:bodyPr anchorCtr="0" anchor="ctr" bIns="50800" lIns="50800" spcFirstLastPara="1" rIns="50800" wrap="square" tIns="50800">
              <a:noAutofit/>
            </a:bodyPr>
            <a:lstStyle/>
            <a:p>
              <a:pPr indent="0" lvl="0" marL="0" marR="0" rtl="0" algn="ctr">
                <a:lnSpc>
                  <a:spcPct val="120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10" name="Google Shape;310;p22"/>
          <p:cNvSpPr txBox="1"/>
          <p:nvPr/>
        </p:nvSpPr>
        <p:spPr>
          <a:xfrm>
            <a:off x="5573459" y="2093281"/>
            <a:ext cx="2425357" cy="883285"/>
          </a:xfrm>
          <a:prstGeom prst="rect">
            <a:avLst/>
          </a:prstGeom>
          <a:noFill/>
          <a:ln>
            <a:noFill/>
          </a:ln>
        </p:spPr>
        <p:txBody>
          <a:bodyPr anchorCtr="0" anchor="t" bIns="0" lIns="0" spcFirstLastPara="1" rIns="0" wrap="square" tIns="0">
            <a:spAutoFit/>
          </a:bodyPr>
          <a:lstStyle/>
          <a:p>
            <a:pPr indent="0" lvl="0" marL="0" marR="0" rtl="0" algn="ctr">
              <a:lnSpc>
                <a:spcPct val="103000"/>
              </a:lnSpc>
              <a:spcBef>
                <a:spcPts val="0"/>
              </a:spcBef>
              <a:spcAft>
                <a:spcPts val="0"/>
              </a:spcAft>
              <a:buNone/>
            </a:pPr>
            <a:r>
              <a:rPr b="0" i="0" lang="en-US" sz="6500" u="none" cap="none" strike="noStrike">
                <a:solidFill>
                  <a:srgbClr val="FFFFFF"/>
                </a:solidFill>
                <a:latin typeface="Cardo"/>
                <a:ea typeface="Cardo"/>
                <a:cs typeface="Cardo"/>
                <a:sym typeface="Cardo"/>
              </a:rPr>
              <a:t>2020</a:t>
            </a:r>
            <a:endParaRPr/>
          </a:p>
        </p:txBody>
      </p:sp>
      <p:sp>
        <p:nvSpPr>
          <p:cNvPr id="311" name="Google Shape;311;p22"/>
          <p:cNvSpPr txBox="1"/>
          <p:nvPr/>
        </p:nvSpPr>
        <p:spPr>
          <a:xfrm>
            <a:off x="7200163" y="5907895"/>
            <a:ext cx="2425357" cy="883285"/>
          </a:xfrm>
          <a:prstGeom prst="rect">
            <a:avLst/>
          </a:prstGeom>
          <a:noFill/>
          <a:ln>
            <a:noFill/>
          </a:ln>
        </p:spPr>
        <p:txBody>
          <a:bodyPr anchorCtr="0" anchor="t" bIns="0" lIns="0" spcFirstLastPara="1" rIns="0" wrap="square" tIns="0">
            <a:spAutoFit/>
          </a:bodyPr>
          <a:lstStyle/>
          <a:p>
            <a:pPr indent="0" lvl="0" marL="0" marR="0" rtl="0" algn="ctr">
              <a:lnSpc>
                <a:spcPct val="103000"/>
              </a:lnSpc>
              <a:spcBef>
                <a:spcPts val="0"/>
              </a:spcBef>
              <a:spcAft>
                <a:spcPts val="0"/>
              </a:spcAft>
              <a:buNone/>
            </a:pPr>
            <a:r>
              <a:rPr b="0" i="0" lang="en-US" sz="6500" u="none" cap="none" strike="noStrike">
                <a:solidFill>
                  <a:srgbClr val="FFFFFF"/>
                </a:solidFill>
                <a:latin typeface="Cardo"/>
                <a:ea typeface="Cardo"/>
                <a:cs typeface="Cardo"/>
                <a:sym typeface="Cardo"/>
              </a:rPr>
              <a:t>2025</a:t>
            </a:r>
            <a:endParaRPr/>
          </a:p>
        </p:txBody>
      </p:sp>
      <p:sp>
        <p:nvSpPr>
          <p:cNvPr id="312" name="Google Shape;312;p22"/>
          <p:cNvSpPr txBox="1"/>
          <p:nvPr/>
        </p:nvSpPr>
        <p:spPr>
          <a:xfrm>
            <a:off x="2073405" y="5907895"/>
            <a:ext cx="2425357" cy="883285"/>
          </a:xfrm>
          <a:prstGeom prst="rect">
            <a:avLst/>
          </a:prstGeom>
          <a:noFill/>
          <a:ln>
            <a:noFill/>
          </a:ln>
        </p:spPr>
        <p:txBody>
          <a:bodyPr anchorCtr="0" anchor="t" bIns="0" lIns="0" spcFirstLastPara="1" rIns="0" wrap="square" tIns="0">
            <a:spAutoFit/>
          </a:bodyPr>
          <a:lstStyle/>
          <a:p>
            <a:pPr indent="0" lvl="0" marL="0" marR="0" rtl="0" algn="ctr">
              <a:lnSpc>
                <a:spcPct val="103000"/>
              </a:lnSpc>
              <a:spcBef>
                <a:spcPts val="0"/>
              </a:spcBef>
              <a:spcAft>
                <a:spcPts val="0"/>
              </a:spcAft>
              <a:buNone/>
            </a:pPr>
            <a:r>
              <a:rPr b="0" i="0" lang="en-US" sz="6500" u="none" cap="none" strike="noStrike">
                <a:solidFill>
                  <a:srgbClr val="FFFFFF"/>
                </a:solidFill>
                <a:latin typeface="Cardo"/>
                <a:ea typeface="Cardo"/>
                <a:cs typeface="Cardo"/>
                <a:sym typeface="Cardo"/>
              </a:rPr>
              <a:t>2030</a:t>
            </a:r>
            <a:endParaRPr/>
          </a:p>
        </p:txBody>
      </p:sp>
      <p:sp>
        <p:nvSpPr>
          <p:cNvPr id="313" name="Google Shape;313;p22"/>
          <p:cNvSpPr txBox="1"/>
          <p:nvPr/>
        </p:nvSpPr>
        <p:spPr>
          <a:xfrm>
            <a:off x="652176" y="4335935"/>
            <a:ext cx="2315841" cy="807565"/>
          </a:xfrm>
          <a:prstGeom prst="rect">
            <a:avLst/>
          </a:prstGeom>
          <a:noFill/>
          <a:ln>
            <a:noFill/>
          </a:ln>
        </p:spPr>
        <p:txBody>
          <a:bodyPr anchorCtr="0" anchor="t" bIns="0" lIns="0" spcFirstLastPara="1" rIns="0" wrap="square" tIns="0">
            <a:spAutoFit/>
          </a:bodyPr>
          <a:lstStyle/>
          <a:p>
            <a:pPr indent="0" lvl="0" marL="0" marR="0" rtl="0" algn="ctr">
              <a:lnSpc>
                <a:spcPct val="102985"/>
              </a:lnSpc>
              <a:spcBef>
                <a:spcPts val="0"/>
              </a:spcBef>
              <a:spcAft>
                <a:spcPts val="0"/>
              </a:spcAft>
              <a:buNone/>
            </a:pPr>
            <a:r>
              <a:rPr b="0" i="0" lang="en-US" sz="2110" u="none" cap="none" strike="noStrike">
                <a:solidFill>
                  <a:srgbClr val="FFFFFF"/>
                </a:solidFill>
                <a:latin typeface="Inter Light"/>
                <a:ea typeface="Inter Light"/>
                <a:cs typeface="Inter Light"/>
                <a:sym typeface="Inter Light"/>
              </a:rPr>
              <a:t>Briefly elaborate on what you want to discuss.</a:t>
            </a:r>
            <a:endParaRPr/>
          </a:p>
        </p:txBody>
      </p:sp>
      <p:sp>
        <p:nvSpPr>
          <p:cNvPr id="314" name="Google Shape;314;p22"/>
          <p:cNvSpPr txBox="1"/>
          <p:nvPr/>
        </p:nvSpPr>
        <p:spPr>
          <a:xfrm>
            <a:off x="5573459" y="4457309"/>
            <a:ext cx="2315841" cy="807565"/>
          </a:xfrm>
          <a:prstGeom prst="rect">
            <a:avLst/>
          </a:prstGeom>
          <a:noFill/>
          <a:ln>
            <a:noFill/>
          </a:ln>
        </p:spPr>
        <p:txBody>
          <a:bodyPr anchorCtr="0" anchor="t" bIns="0" lIns="0" spcFirstLastPara="1" rIns="0" wrap="square" tIns="0">
            <a:spAutoFit/>
          </a:bodyPr>
          <a:lstStyle/>
          <a:p>
            <a:pPr indent="0" lvl="0" marL="0" marR="0" rtl="0" algn="ctr">
              <a:lnSpc>
                <a:spcPct val="102985"/>
              </a:lnSpc>
              <a:spcBef>
                <a:spcPts val="0"/>
              </a:spcBef>
              <a:spcAft>
                <a:spcPts val="0"/>
              </a:spcAft>
              <a:buNone/>
            </a:pPr>
            <a:r>
              <a:rPr b="0" i="0" lang="en-US" sz="2110" u="none" cap="none" strike="noStrike">
                <a:solidFill>
                  <a:srgbClr val="FFFFFF"/>
                </a:solidFill>
                <a:latin typeface="Inter Light"/>
                <a:ea typeface="Inter Light"/>
                <a:cs typeface="Inter Light"/>
                <a:sym typeface="Inter Light"/>
              </a:rPr>
              <a:t>Briefly elaborate on what you want to discuss.</a:t>
            </a:r>
            <a:endParaRPr/>
          </a:p>
        </p:txBody>
      </p:sp>
      <p:sp>
        <p:nvSpPr>
          <p:cNvPr id="315" name="Google Shape;315;p22"/>
          <p:cNvSpPr txBox="1"/>
          <p:nvPr/>
        </p:nvSpPr>
        <p:spPr>
          <a:xfrm>
            <a:off x="7254921" y="7925700"/>
            <a:ext cx="2315841" cy="807565"/>
          </a:xfrm>
          <a:prstGeom prst="rect">
            <a:avLst/>
          </a:prstGeom>
          <a:noFill/>
          <a:ln>
            <a:noFill/>
          </a:ln>
        </p:spPr>
        <p:txBody>
          <a:bodyPr anchorCtr="0" anchor="t" bIns="0" lIns="0" spcFirstLastPara="1" rIns="0" wrap="square" tIns="0">
            <a:spAutoFit/>
          </a:bodyPr>
          <a:lstStyle/>
          <a:p>
            <a:pPr indent="0" lvl="0" marL="0" marR="0" rtl="0" algn="ctr">
              <a:lnSpc>
                <a:spcPct val="102985"/>
              </a:lnSpc>
              <a:spcBef>
                <a:spcPts val="0"/>
              </a:spcBef>
              <a:spcAft>
                <a:spcPts val="0"/>
              </a:spcAft>
              <a:buNone/>
            </a:pPr>
            <a:r>
              <a:rPr b="0" i="0" lang="en-US" sz="2110" u="none" cap="none" strike="noStrike">
                <a:solidFill>
                  <a:srgbClr val="FFFFFF"/>
                </a:solidFill>
                <a:latin typeface="Inter Light"/>
                <a:ea typeface="Inter Light"/>
                <a:cs typeface="Inter Light"/>
                <a:sym typeface="Inter Light"/>
              </a:rPr>
              <a:t>Briefly elaborate on what you want to discuss.</a:t>
            </a:r>
            <a:endParaRPr/>
          </a:p>
        </p:txBody>
      </p:sp>
      <p:sp>
        <p:nvSpPr>
          <p:cNvPr id="316" name="Google Shape;316;p22"/>
          <p:cNvSpPr txBox="1"/>
          <p:nvPr/>
        </p:nvSpPr>
        <p:spPr>
          <a:xfrm>
            <a:off x="2182921" y="7925700"/>
            <a:ext cx="2315841" cy="807565"/>
          </a:xfrm>
          <a:prstGeom prst="rect">
            <a:avLst/>
          </a:prstGeom>
          <a:noFill/>
          <a:ln>
            <a:noFill/>
          </a:ln>
        </p:spPr>
        <p:txBody>
          <a:bodyPr anchorCtr="0" anchor="t" bIns="0" lIns="0" spcFirstLastPara="1" rIns="0" wrap="square" tIns="0">
            <a:spAutoFit/>
          </a:bodyPr>
          <a:lstStyle/>
          <a:p>
            <a:pPr indent="0" lvl="0" marL="0" marR="0" rtl="0" algn="ctr">
              <a:lnSpc>
                <a:spcPct val="102985"/>
              </a:lnSpc>
              <a:spcBef>
                <a:spcPts val="0"/>
              </a:spcBef>
              <a:spcAft>
                <a:spcPts val="0"/>
              </a:spcAft>
              <a:buNone/>
            </a:pPr>
            <a:r>
              <a:rPr b="0" i="0" lang="en-US" sz="2110" u="none" cap="none" strike="noStrike">
                <a:solidFill>
                  <a:srgbClr val="FFFFFF"/>
                </a:solidFill>
                <a:latin typeface="Inter Light"/>
                <a:ea typeface="Inter Light"/>
                <a:cs typeface="Inter Light"/>
                <a:sym typeface="Inter Light"/>
              </a:rPr>
              <a:t>Briefly elaborate on what you want to discuss.</a:t>
            </a:r>
            <a:endParaRPr/>
          </a:p>
        </p:txBody>
      </p:sp>
      <p:pic>
        <p:nvPicPr>
          <p:cNvPr id="317" name="Google Shape;317;p22"/>
          <p:cNvPicPr preferRelativeResize="0"/>
          <p:nvPr/>
        </p:nvPicPr>
        <p:blipFill>
          <a:blip r:embed="rId5">
            <a:alphaModFix/>
          </a:blip>
          <a:stretch>
            <a:fillRect/>
          </a:stretch>
        </p:blipFill>
        <p:spPr>
          <a:xfrm>
            <a:off x="14174409" y="25"/>
            <a:ext cx="4113582" cy="10287001"/>
          </a:xfrm>
          <a:prstGeom prst="rect">
            <a:avLst/>
          </a:prstGeom>
          <a:noFill/>
          <a:ln>
            <a:noFill/>
          </a:ln>
        </p:spPr>
      </p:pic>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3"/>
          <p:cNvSpPr/>
          <p:nvPr/>
        </p:nvSpPr>
        <p:spPr>
          <a:xfrm>
            <a:off x="0" y="0"/>
            <a:ext cx="18288000" cy="10287000"/>
          </a:xfrm>
          <a:custGeom>
            <a:rect b="b" l="l" r="r" t="t"/>
            <a:pathLst>
              <a:path extrusionOk="0" h="1593725" w="2833290">
                <a:moveTo>
                  <a:pt x="0" y="0"/>
                </a:moveTo>
                <a:lnTo>
                  <a:pt x="2833290" y="0"/>
                </a:lnTo>
                <a:lnTo>
                  <a:pt x="2833290" y="1593725"/>
                </a:lnTo>
                <a:lnTo>
                  <a:pt x="0" y="1593725"/>
                </a:lnTo>
                <a:close/>
              </a:path>
            </a:pathLst>
          </a:custGeom>
          <a:blipFill rotWithShape="1">
            <a:blip r:embed="rId3">
              <a:alphaModFix/>
            </a:blip>
            <a:stretch>
              <a:fillRect b="-38883" l="0" r="0" t="-38885"/>
            </a:stretch>
          </a:blipFill>
          <a:ln>
            <a:noFill/>
          </a:ln>
        </p:spPr>
      </p:sp>
      <p:grpSp>
        <p:nvGrpSpPr>
          <p:cNvPr id="323" name="Google Shape;323;p23"/>
          <p:cNvGrpSpPr/>
          <p:nvPr/>
        </p:nvGrpSpPr>
        <p:grpSpPr>
          <a:xfrm>
            <a:off x="1423736" y="2714475"/>
            <a:ext cx="15440528" cy="3086100"/>
            <a:chOff x="0" y="0"/>
            <a:chExt cx="4066641" cy="812800"/>
          </a:xfrm>
        </p:grpSpPr>
        <p:sp>
          <p:nvSpPr>
            <p:cNvPr id="324" name="Google Shape;324;p23"/>
            <p:cNvSpPr/>
            <p:nvPr/>
          </p:nvSpPr>
          <p:spPr>
            <a:xfrm>
              <a:off x="0" y="0"/>
              <a:ext cx="4066641" cy="812800"/>
            </a:xfrm>
            <a:custGeom>
              <a:rect b="b" l="l" r="r" t="t"/>
              <a:pathLst>
                <a:path extrusionOk="0" h="812800" w="4066641">
                  <a:moveTo>
                    <a:pt x="0" y="0"/>
                  </a:moveTo>
                  <a:lnTo>
                    <a:pt x="4066641" y="0"/>
                  </a:lnTo>
                  <a:lnTo>
                    <a:pt x="4066641" y="812800"/>
                  </a:lnTo>
                  <a:lnTo>
                    <a:pt x="0" y="812800"/>
                  </a:lnTo>
                  <a:close/>
                </a:path>
              </a:pathLst>
            </a:custGeom>
            <a:solidFill>
              <a:srgbClr val="0F1A38"/>
            </a:solidFill>
            <a:ln>
              <a:noFill/>
            </a:ln>
          </p:spPr>
        </p:sp>
        <p:sp>
          <p:nvSpPr>
            <p:cNvPr id="325" name="Google Shape;325;p23"/>
            <p:cNvSpPr txBox="1"/>
            <p:nvPr/>
          </p:nvSpPr>
          <p:spPr>
            <a:xfrm>
              <a:off x="0" y="38100"/>
              <a:ext cx="4066641" cy="774700"/>
            </a:xfrm>
            <a:prstGeom prst="rect">
              <a:avLst/>
            </a:prstGeom>
            <a:noFill/>
            <a:ln>
              <a:noFill/>
            </a:ln>
          </p:spPr>
          <p:txBody>
            <a:bodyPr anchorCtr="0" anchor="ctr" bIns="50800" lIns="50800" spcFirstLastPara="1" rIns="50800" wrap="square" tIns="50800">
              <a:noAutofit/>
            </a:bodyPr>
            <a:lstStyle/>
            <a:p>
              <a:pPr indent="0" lvl="0" marL="0" marR="0" rtl="0" algn="ctr">
                <a:lnSpc>
                  <a:spcPct val="120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26" name="Google Shape;326;p23"/>
          <p:cNvGrpSpPr/>
          <p:nvPr/>
        </p:nvGrpSpPr>
        <p:grpSpPr>
          <a:xfrm>
            <a:off x="1423736" y="6172200"/>
            <a:ext cx="15440528" cy="3086100"/>
            <a:chOff x="0" y="0"/>
            <a:chExt cx="4066641" cy="812800"/>
          </a:xfrm>
        </p:grpSpPr>
        <p:sp>
          <p:nvSpPr>
            <p:cNvPr id="327" name="Google Shape;327;p23"/>
            <p:cNvSpPr/>
            <p:nvPr/>
          </p:nvSpPr>
          <p:spPr>
            <a:xfrm>
              <a:off x="0" y="0"/>
              <a:ext cx="4066641" cy="812800"/>
            </a:xfrm>
            <a:custGeom>
              <a:rect b="b" l="l" r="r" t="t"/>
              <a:pathLst>
                <a:path extrusionOk="0" h="812800" w="4066641">
                  <a:moveTo>
                    <a:pt x="0" y="0"/>
                  </a:moveTo>
                  <a:lnTo>
                    <a:pt x="4066641" y="0"/>
                  </a:lnTo>
                  <a:lnTo>
                    <a:pt x="4066641" y="812800"/>
                  </a:lnTo>
                  <a:lnTo>
                    <a:pt x="0" y="812800"/>
                  </a:lnTo>
                  <a:close/>
                </a:path>
              </a:pathLst>
            </a:custGeom>
            <a:solidFill>
              <a:srgbClr val="0F1A38"/>
            </a:solidFill>
            <a:ln>
              <a:noFill/>
            </a:ln>
          </p:spPr>
        </p:sp>
        <p:sp>
          <p:nvSpPr>
            <p:cNvPr id="328" name="Google Shape;328;p23"/>
            <p:cNvSpPr txBox="1"/>
            <p:nvPr/>
          </p:nvSpPr>
          <p:spPr>
            <a:xfrm>
              <a:off x="0" y="38100"/>
              <a:ext cx="4066641" cy="774700"/>
            </a:xfrm>
            <a:prstGeom prst="rect">
              <a:avLst/>
            </a:prstGeom>
            <a:noFill/>
            <a:ln>
              <a:noFill/>
            </a:ln>
          </p:spPr>
          <p:txBody>
            <a:bodyPr anchorCtr="0" anchor="ctr" bIns="50800" lIns="50800" spcFirstLastPara="1" rIns="50800" wrap="square" tIns="50800">
              <a:noAutofit/>
            </a:bodyPr>
            <a:lstStyle/>
            <a:p>
              <a:pPr indent="0" lvl="0" marL="0" marR="0" rtl="0" algn="ctr">
                <a:lnSpc>
                  <a:spcPct val="120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29" name="Google Shape;329;p23"/>
          <p:cNvGrpSpPr/>
          <p:nvPr/>
        </p:nvGrpSpPr>
        <p:grpSpPr>
          <a:xfrm>
            <a:off x="2186659" y="3488249"/>
            <a:ext cx="1191098" cy="1191098"/>
            <a:chOff x="0" y="0"/>
            <a:chExt cx="812800" cy="812800"/>
          </a:xfrm>
        </p:grpSpPr>
        <p:sp>
          <p:nvSpPr>
            <p:cNvPr id="330" name="Google Shape;330;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B6A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3"/>
            <p:cNvSpPr txBox="1"/>
            <p:nvPr/>
          </p:nvSpPr>
          <p:spPr>
            <a:xfrm>
              <a:off x="76200" y="114300"/>
              <a:ext cx="660400" cy="622300"/>
            </a:xfrm>
            <a:prstGeom prst="rect">
              <a:avLst/>
            </a:prstGeom>
            <a:noFill/>
            <a:ln>
              <a:noFill/>
            </a:ln>
          </p:spPr>
          <p:txBody>
            <a:bodyPr anchorCtr="0" anchor="ctr" bIns="50800" lIns="50800" spcFirstLastPara="1" rIns="50800" wrap="square" tIns="50800">
              <a:noAutofit/>
            </a:bodyPr>
            <a:lstStyle/>
            <a:p>
              <a:pPr indent="0" lvl="0" marL="0" marR="0" rtl="0" algn="ctr">
                <a:lnSpc>
                  <a:spcPct val="120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32" name="Google Shape;332;p23"/>
          <p:cNvGrpSpPr/>
          <p:nvPr/>
        </p:nvGrpSpPr>
        <p:grpSpPr>
          <a:xfrm>
            <a:off x="2186659" y="6945974"/>
            <a:ext cx="1191098" cy="1191098"/>
            <a:chOff x="0" y="0"/>
            <a:chExt cx="812800" cy="812800"/>
          </a:xfrm>
        </p:grpSpPr>
        <p:sp>
          <p:nvSpPr>
            <p:cNvPr id="333" name="Google Shape;333;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B6A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3"/>
            <p:cNvSpPr txBox="1"/>
            <p:nvPr/>
          </p:nvSpPr>
          <p:spPr>
            <a:xfrm>
              <a:off x="76200" y="114300"/>
              <a:ext cx="660400" cy="622300"/>
            </a:xfrm>
            <a:prstGeom prst="rect">
              <a:avLst/>
            </a:prstGeom>
            <a:noFill/>
            <a:ln>
              <a:noFill/>
            </a:ln>
          </p:spPr>
          <p:txBody>
            <a:bodyPr anchorCtr="0" anchor="ctr" bIns="50800" lIns="50800" spcFirstLastPara="1" rIns="50800" wrap="square" tIns="50800">
              <a:noAutofit/>
            </a:bodyPr>
            <a:lstStyle/>
            <a:p>
              <a:pPr indent="0" lvl="0" marL="0" marR="0" rtl="0" algn="ctr">
                <a:lnSpc>
                  <a:spcPct val="120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35" name="Google Shape;335;p23"/>
          <p:cNvGrpSpPr/>
          <p:nvPr/>
        </p:nvGrpSpPr>
        <p:grpSpPr>
          <a:xfrm>
            <a:off x="10042119" y="3488249"/>
            <a:ext cx="1191098" cy="1191098"/>
            <a:chOff x="0" y="0"/>
            <a:chExt cx="812800" cy="812800"/>
          </a:xfrm>
        </p:grpSpPr>
        <p:sp>
          <p:nvSpPr>
            <p:cNvPr id="336" name="Google Shape;336;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B6A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3"/>
            <p:cNvSpPr txBox="1"/>
            <p:nvPr/>
          </p:nvSpPr>
          <p:spPr>
            <a:xfrm>
              <a:off x="76200" y="114300"/>
              <a:ext cx="660400" cy="622300"/>
            </a:xfrm>
            <a:prstGeom prst="rect">
              <a:avLst/>
            </a:prstGeom>
            <a:noFill/>
            <a:ln>
              <a:noFill/>
            </a:ln>
          </p:spPr>
          <p:txBody>
            <a:bodyPr anchorCtr="0" anchor="ctr" bIns="50800" lIns="50800" spcFirstLastPara="1" rIns="50800" wrap="square" tIns="50800">
              <a:noAutofit/>
            </a:bodyPr>
            <a:lstStyle/>
            <a:p>
              <a:pPr indent="0" lvl="0" marL="0" marR="0" rtl="0" algn="ctr">
                <a:lnSpc>
                  <a:spcPct val="120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38" name="Google Shape;338;p23"/>
          <p:cNvGrpSpPr/>
          <p:nvPr/>
        </p:nvGrpSpPr>
        <p:grpSpPr>
          <a:xfrm>
            <a:off x="10042119" y="6945974"/>
            <a:ext cx="1191098" cy="1191098"/>
            <a:chOff x="0" y="0"/>
            <a:chExt cx="812800" cy="812800"/>
          </a:xfrm>
        </p:grpSpPr>
        <p:sp>
          <p:nvSpPr>
            <p:cNvPr id="339" name="Google Shape;339;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B6A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3"/>
            <p:cNvSpPr txBox="1"/>
            <p:nvPr/>
          </p:nvSpPr>
          <p:spPr>
            <a:xfrm>
              <a:off x="76200" y="114300"/>
              <a:ext cx="660400" cy="622300"/>
            </a:xfrm>
            <a:prstGeom prst="rect">
              <a:avLst/>
            </a:prstGeom>
            <a:noFill/>
            <a:ln>
              <a:noFill/>
            </a:ln>
          </p:spPr>
          <p:txBody>
            <a:bodyPr anchorCtr="0" anchor="ctr" bIns="50800" lIns="50800" spcFirstLastPara="1" rIns="50800" wrap="square" tIns="50800">
              <a:noAutofit/>
            </a:bodyPr>
            <a:lstStyle/>
            <a:p>
              <a:pPr indent="0" lvl="0" marL="0" marR="0" rtl="0" algn="ctr">
                <a:lnSpc>
                  <a:spcPct val="120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41" name="Google Shape;341;p23"/>
          <p:cNvSpPr txBox="1"/>
          <p:nvPr/>
        </p:nvSpPr>
        <p:spPr>
          <a:xfrm>
            <a:off x="2553132" y="3524645"/>
            <a:ext cx="458100" cy="1084200"/>
          </a:xfrm>
          <a:prstGeom prst="rect">
            <a:avLst/>
          </a:prstGeom>
          <a:noFill/>
          <a:ln>
            <a:noFill/>
          </a:ln>
        </p:spPr>
        <p:txBody>
          <a:bodyPr anchorCtr="0" anchor="t" bIns="0" lIns="0" spcFirstLastPara="1" rIns="0" wrap="square" tIns="0">
            <a:spAutoFit/>
          </a:bodyPr>
          <a:lstStyle/>
          <a:p>
            <a:pPr indent="0" lvl="0" marL="0" marR="0" rtl="0" algn="ctr">
              <a:lnSpc>
                <a:spcPct val="102995"/>
              </a:lnSpc>
              <a:spcBef>
                <a:spcPts val="0"/>
              </a:spcBef>
              <a:spcAft>
                <a:spcPts val="0"/>
              </a:spcAft>
              <a:buNone/>
            </a:pPr>
            <a:r>
              <a:rPr b="0" i="0" lang="en-US" sz="7043" u="none" cap="none" strike="noStrike">
                <a:solidFill>
                  <a:srgbClr val="FFFFFF"/>
                </a:solidFill>
                <a:latin typeface="Cardo"/>
                <a:ea typeface="Cardo"/>
                <a:cs typeface="Cardo"/>
                <a:sym typeface="Cardo"/>
              </a:rPr>
              <a:t>1</a:t>
            </a:r>
            <a:endParaRPr/>
          </a:p>
        </p:txBody>
      </p:sp>
      <p:sp>
        <p:nvSpPr>
          <p:cNvPr id="342" name="Google Shape;342;p23"/>
          <p:cNvSpPr txBox="1"/>
          <p:nvPr/>
        </p:nvSpPr>
        <p:spPr>
          <a:xfrm>
            <a:off x="2553132" y="6982370"/>
            <a:ext cx="458100" cy="1084200"/>
          </a:xfrm>
          <a:prstGeom prst="rect">
            <a:avLst/>
          </a:prstGeom>
          <a:noFill/>
          <a:ln>
            <a:noFill/>
          </a:ln>
        </p:spPr>
        <p:txBody>
          <a:bodyPr anchorCtr="0" anchor="t" bIns="0" lIns="0" spcFirstLastPara="1" rIns="0" wrap="square" tIns="0">
            <a:spAutoFit/>
          </a:bodyPr>
          <a:lstStyle/>
          <a:p>
            <a:pPr indent="0" lvl="0" marL="0" marR="0" rtl="0" algn="ctr">
              <a:lnSpc>
                <a:spcPct val="102995"/>
              </a:lnSpc>
              <a:spcBef>
                <a:spcPts val="0"/>
              </a:spcBef>
              <a:spcAft>
                <a:spcPts val="0"/>
              </a:spcAft>
              <a:buNone/>
            </a:pPr>
            <a:r>
              <a:rPr b="0" i="0" lang="en-US" sz="7043" u="none" cap="none" strike="noStrike">
                <a:solidFill>
                  <a:srgbClr val="FFFFFF"/>
                </a:solidFill>
                <a:latin typeface="Cardo"/>
                <a:ea typeface="Cardo"/>
                <a:cs typeface="Cardo"/>
                <a:sym typeface="Cardo"/>
              </a:rPr>
              <a:t>2</a:t>
            </a:r>
            <a:endParaRPr/>
          </a:p>
        </p:txBody>
      </p:sp>
      <p:sp>
        <p:nvSpPr>
          <p:cNvPr id="343" name="Google Shape;343;p23"/>
          <p:cNvSpPr txBox="1"/>
          <p:nvPr/>
        </p:nvSpPr>
        <p:spPr>
          <a:xfrm>
            <a:off x="10408591" y="3524645"/>
            <a:ext cx="458100" cy="1084200"/>
          </a:xfrm>
          <a:prstGeom prst="rect">
            <a:avLst/>
          </a:prstGeom>
          <a:noFill/>
          <a:ln>
            <a:noFill/>
          </a:ln>
        </p:spPr>
        <p:txBody>
          <a:bodyPr anchorCtr="0" anchor="t" bIns="0" lIns="0" spcFirstLastPara="1" rIns="0" wrap="square" tIns="0">
            <a:spAutoFit/>
          </a:bodyPr>
          <a:lstStyle/>
          <a:p>
            <a:pPr indent="0" lvl="0" marL="0" marR="0" rtl="0" algn="ctr">
              <a:lnSpc>
                <a:spcPct val="102995"/>
              </a:lnSpc>
              <a:spcBef>
                <a:spcPts val="0"/>
              </a:spcBef>
              <a:spcAft>
                <a:spcPts val="0"/>
              </a:spcAft>
              <a:buNone/>
            </a:pPr>
            <a:r>
              <a:rPr b="0" i="0" lang="en-US" sz="7043" u="none" cap="none" strike="noStrike">
                <a:solidFill>
                  <a:srgbClr val="FFFFFF"/>
                </a:solidFill>
                <a:latin typeface="Cardo"/>
                <a:ea typeface="Cardo"/>
                <a:cs typeface="Cardo"/>
                <a:sym typeface="Cardo"/>
              </a:rPr>
              <a:t>3</a:t>
            </a:r>
            <a:endParaRPr/>
          </a:p>
        </p:txBody>
      </p:sp>
      <p:sp>
        <p:nvSpPr>
          <p:cNvPr id="344" name="Google Shape;344;p23"/>
          <p:cNvSpPr txBox="1"/>
          <p:nvPr/>
        </p:nvSpPr>
        <p:spPr>
          <a:xfrm>
            <a:off x="10408591" y="6982370"/>
            <a:ext cx="458100" cy="1084200"/>
          </a:xfrm>
          <a:prstGeom prst="rect">
            <a:avLst/>
          </a:prstGeom>
          <a:noFill/>
          <a:ln>
            <a:noFill/>
          </a:ln>
        </p:spPr>
        <p:txBody>
          <a:bodyPr anchorCtr="0" anchor="t" bIns="0" lIns="0" spcFirstLastPara="1" rIns="0" wrap="square" tIns="0">
            <a:spAutoFit/>
          </a:bodyPr>
          <a:lstStyle/>
          <a:p>
            <a:pPr indent="0" lvl="0" marL="0" marR="0" rtl="0" algn="ctr">
              <a:lnSpc>
                <a:spcPct val="102995"/>
              </a:lnSpc>
              <a:spcBef>
                <a:spcPts val="0"/>
              </a:spcBef>
              <a:spcAft>
                <a:spcPts val="0"/>
              </a:spcAft>
              <a:buNone/>
            </a:pPr>
            <a:r>
              <a:rPr b="0" i="0" lang="en-US" sz="7043" u="none" cap="none" strike="noStrike">
                <a:solidFill>
                  <a:srgbClr val="FFFFFF"/>
                </a:solidFill>
                <a:latin typeface="Cardo"/>
                <a:ea typeface="Cardo"/>
                <a:cs typeface="Cardo"/>
                <a:sym typeface="Cardo"/>
              </a:rPr>
              <a:t>4</a:t>
            </a:r>
            <a:endParaRPr/>
          </a:p>
        </p:txBody>
      </p:sp>
      <p:sp>
        <p:nvSpPr>
          <p:cNvPr id="345" name="Google Shape;345;p23"/>
          <p:cNvSpPr txBox="1"/>
          <p:nvPr/>
        </p:nvSpPr>
        <p:spPr>
          <a:xfrm>
            <a:off x="3679257" y="3618535"/>
            <a:ext cx="3212890" cy="407670"/>
          </a:xfrm>
          <a:prstGeom prst="rect">
            <a:avLst/>
          </a:prstGeom>
          <a:noFill/>
          <a:ln>
            <a:noFill/>
          </a:ln>
        </p:spPr>
        <p:txBody>
          <a:bodyPr anchorCtr="0" anchor="t" bIns="0" lIns="0" spcFirstLastPara="1" rIns="0" wrap="square" tIns="0">
            <a:spAutoFit/>
          </a:bodyPr>
          <a:lstStyle/>
          <a:p>
            <a:pPr indent="0" lvl="0" marL="0" marR="0" rtl="0" algn="l">
              <a:lnSpc>
                <a:spcPct val="103000"/>
              </a:lnSpc>
              <a:spcBef>
                <a:spcPts val="0"/>
              </a:spcBef>
              <a:spcAft>
                <a:spcPts val="0"/>
              </a:spcAft>
              <a:buNone/>
            </a:pPr>
            <a:r>
              <a:rPr b="0" i="0" lang="en-US" sz="3000" u="none" cap="none" strike="noStrike">
                <a:solidFill>
                  <a:srgbClr val="FFFFFF"/>
                </a:solidFill>
                <a:latin typeface="Cardo"/>
                <a:ea typeface="Cardo"/>
                <a:cs typeface="Cardo"/>
                <a:sym typeface="Cardo"/>
              </a:rPr>
              <a:t>Add a main point</a:t>
            </a:r>
            <a:endParaRPr/>
          </a:p>
        </p:txBody>
      </p:sp>
      <p:sp>
        <p:nvSpPr>
          <p:cNvPr id="346" name="Google Shape;346;p23"/>
          <p:cNvSpPr txBox="1"/>
          <p:nvPr/>
        </p:nvSpPr>
        <p:spPr>
          <a:xfrm>
            <a:off x="3679257" y="4299357"/>
            <a:ext cx="4013960" cy="727444"/>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110" u="none" cap="none" strike="noStrike">
                <a:solidFill>
                  <a:srgbClr val="FFFFFF"/>
                </a:solidFill>
                <a:latin typeface="Inter Light"/>
                <a:ea typeface="Inter Light"/>
                <a:cs typeface="Inter Light"/>
                <a:sym typeface="Inter Light"/>
              </a:rPr>
              <a:t>Briefly elaborate on what you want to discuss.</a:t>
            </a:r>
            <a:endParaRPr/>
          </a:p>
        </p:txBody>
      </p:sp>
      <p:sp>
        <p:nvSpPr>
          <p:cNvPr id="347" name="Google Shape;347;p23"/>
          <p:cNvSpPr txBox="1"/>
          <p:nvPr/>
        </p:nvSpPr>
        <p:spPr>
          <a:xfrm>
            <a:off x="3679257" y="7757081"/>
            <a:ext cx="4013960" cy="727444"/>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110" u="none" cap="none" strike="noStrike">
                <a:solidFill>
                  <a:srgbClr val="FFFFFF"/>
                </a:solidFill>
                <a:latin typeface="Inter Light"/>
                <a:ea typeface="Inter Light"/>
                <a:cs typeface="Inter Light"/>
                <a:sym typeface="Inter Light"/>
              </a:rPr>
              <a:t>Briefly elaborate on what you want to discuss.</a:t>
            </a:r>
            <a:endParaRPr/>
          </a:p>
        </p:txBody>
      </p:sp>
      <p:sp>
        <p:nvSpPr>
          <p:cNvPr id="348" name="Google Shape;348;p23"/>
          <p:cNvSpPr txBox="1"/>
          <p:nvPr/>
        </p:nvSpPr>
        <p:spPr>
          <a:xfrm>
            <a:off x="11538017" y="7757081"/>
            <a:ext cx="4013960" cy="727444"/>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110" u="none" cap="none" strike="noStrike">
                <a:solidFill>
                  <a:srgbClr val="FFFFFF"/>
                </a:solidFill>
                <a:latin typeface="Inter Light"/>
                <a:ea typeface="Inter Light"/>
                <a:cs typeface="Inter Light"/>
                <a:sym typeface="Inter Light"/>
              </a:rPr>
              <a:t>Briefly elaborate on what you want to discuss.</a:t>
            </a:r>
            <a:endParaRPr/>
          </a:p>
        </p:txBody>
      </p:sp>
      <p:sp>
        <p:nvSpPr>
          <p:cNvPr id="349" name="Google Shape;349;p23"/>
          <p:cNvSpPr txBox="1"/>
          <p:nvPr/>
        </p:nvSpPr>
        <p:spPr>
          <a:xfrm>
            <a:off x="11538017" y="4299357"/>
            <a:ext cx="4013960" cy="727444"/>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110" u="none" cap="none" strike="noStrike">
                <a:solidFill>
                  <a:srgbClr val="FFFFFF"/>
                </a:solidFill>
                <a:latin typeface="Inter Light"/>
                <a:ea typeface="Inter Light"/>
                <a:cs typeface="Inter Light"/>
                <a:sym typeface="Inter Light"/>
              </a:rPr>
              <a:t>Briefly elaborate on what you want to discuss.</a:t>
            </a:r>
            <a:endParaRPr/>
          </a:p>
        </p:txBody>
      </p:sp>
      <p:sp>
        <p:nvSpPr>
          <p:cNvPr id="350" name="Google Shape;350;p23"/>
          <p:cNvSpPr txBox="1"/>
          <p:nvPr/>
        </p:nvSpPr>
        <p:spPr>
          <a:xfrm>
            <a:off x="11538017" y="3618535"/>
            <a:ext cx="3212890" cy="407670"/>
          </a:xfrm>
          <a:prstGeom prst="rect">
            <a:avLst/>
          </a:prstGeom>
          <a:noFill/>
          <a:ln>
            <a:noFill/>
          </a:ln>
        </p:spPr>
        <p:txBody>
          <a:bodyPr anchorCtr="0" anchor="t" bIns="0" lIns="0" spcFirstLastPara="1" rIns="0" wrap="square" tIns="0">
            <a:spAutoFit/>
          </a:bodyPr>
          <a:lstStyle/>
          <a:p>
            <a:pPr indent="0" lvl="0" marL="0" marR="0" rtl="0" algn="l">
              <a:lnSpc>
                <a:spcPct val="103000"/>
              </a:lnSpc>
              <a:spcBef>
                <a:spcPts val="0"/>
              </a:spcBef>
              <a:spcAft>
                <a:spcPts val="0"/>
              </a:spcAft>
              <a:buNone/>
            </a:pPr>
            <a:r>
              <a:rPr b="0" i="0" lang="en-US" sz="3000" u="none" cap="none" strike="noStrike">
                <a:solidFill>
                  <a:srgbClr val="FFFFFF"/>
                </a:solidFill>
                <a:latin typeface="Cardo"/>
                <a:ea typeface="Cardo"/>
                <a:cs typeface="Cardo"/>
                <a:sym typeface="Cardo"/>
              </a:rPr>
              <a:t>Add a main point</a:t>
            </a:r>
            <a:endParaRPr/>
          </a:p>
        </p:txBody>
      </p:sp>
      <p:sp>
        <p:nvSpPr>
          <p:cNvPr id="351" name="Google Shape;351;p23"/>
          <p:cNvSpPr txBox="1"/>
          <p:nvPr/>
        </p:nvSpPr>
        <p:spPr>
          <a:xfrm>
            <a:off x="3679257" y="7133853"/>
            <a:ext cx="3212890" cy="407670"/>
          </a:xfrm>
          <a:prstGeom prst="rect">
            <a:avLst/>
          </a:prstGeom>
          <a:noFill/>
          <a:ln>
            <a:noFill/>
          </a:ln>
        </p:spPr>
        <p:txBody>
          <a:bodyPr anchorCtr="0" anchor="t" bIns="0" lIns="0" spcFirstLastPara="1" rIns="0" wrap="square" tIns="0">
            <a:spAutoFit/>
          </a:bodyPr>
          <a:lstStyle/>
          <a:p>
            <a:pPr indent="0" lvl="0" marL="0" marR="0" rtl="0" algn="l">
              <a:lnSpc>
                <a:spcPct val="103000"/>
              </a:lnSpc>
              <a:spcBef>
                <a:spcPts val="0"/>
              </a:spcBef>
              <a:spcAft>
                <a:spcPts val="0"/>
              </a:spcAft>
              <a:buNone/>
            </a:pPr>
            <a:r>
              <a:rPr b="0" i="0" lang="en-US" sz="3000" u="none" cap="none" strike="noStrike">
                <a:solidFill>
                  <a:srgbClr val="FFFFFF"/>
                </a:solidFill>
                <a:latin typeface="Cardo"/>
                <a:ea typeface="Cardo"/>
                <a:cs typeface="Cardo"/>
                <a:sym typeface="Cardo"/>
              </a:rPr>
              <a:t>Add a main point</a:t>
            </a:r>
            <a:endParaRPr/>
          </a:p>
        </p:txBody>
      </p:sp>
      <p:sp>
        <p:nvSpPr>
          <p:cNvPr id="352" name="Google Shape;352;p23"/>
          <p:cNvSpPr txBox="1"/>
          <p:nvPr/>
        </p:nvSpPr>
        <p:spPr>
          <a:xfrm>
            <a:off x="11538017" y="7133853"/>
            <a:ext cx="3212890" cy="407670"/>
          </a:xfrm>
          <a:prstGeom prst="rect">
            <a:avLst/>
          </a:prstGeom>
          <a:noFill/>
          <a:ln>
            <a:noFill/>
          </a:ln>
        </p:spPr>
        <p:txBody>
          <a:bodyPr anchorCtr="0" anchor="t" bIns="0" lIns="0" spcFirstLastPara="1" rIns="0" wrap="square" tIns="0">
            <a:spAutoFit/>
          </a:bodyPr>
          <a:lstStyle/>
          <a:p>
            <a:pPr indent="0" lvl="0" marL="0" marR="0" rtl="0" algn="l">
              <a:lnSpc>
                <a:spcPct val="103000"/>
              </a:lnSpc>
              <a:spcBef>
                <a:spcPts val="0"/>
              </a:spcBef>
              <a:spcAft>
                <a:spcPts val="0"/>
              </a:spcAft>
              <a:buNone/>
            </a:pPr>
            <a:r>
              <a:rPr b="0" i="0" lang="en-US" sz="3000" u="none" cap="none" strike="noStrike">
                <a:solidFill>
                  <a:srgbClr val="FFFFFF"/>
                </a:solidFill>
                <a:latin typeface="Cardo"/>
                <a:ea typeface="Cardo"/>
                <a:cs typeface="Cardo"/>
                <a:sym typeface="Cardo"/>
              </a:rPr>
              <a:t>Add a main point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7E7E7"/>
            </a:gs>
            <a:gs pos="100000">
              <a:srgbClr val="FFFFFF"/>
            </a:gs>
          </a:gsLst>
          <a:lin ang="5400000" scaled="0"/>
        </a:gradFill>
      </p:bgPr>
    </p:bg>
    <p:spTree>
      <p:nvGrpSpPr>
        <p:cNvPr id="356" name="Shape 356"/>
        <p:cNvGrpSpPr/>
        <p:nvPr/>
      </p:nvGrpSpPr>
      <p:grpSpPr>
        <a:xfrm>
          <a:off x="0" y="0"/>
          <a:ext cx="0" cy="0"/>
          <a:chOff x="0" y="0"/>
          <a:chExt cx="0" cy="0"/>
        </a:xfrm>
      </p:grpSpPr>
      <p:grpSp>
        <p:nvGrpSpPr>
          <p:cNvPr id="357" name="Google Shape;357;p24"/>
          <p:cNvGrpSpPr/>
          <p:nvPr/>
        </p:nvGrpSpPr>
        <p:grpSpPr>
          <a:xfrm>
            <a:off x="880554" y="2239105"/>
            <a:ext cx="4368067" cy="755733"/>
            <a:chOff x="0" y="-28575"/>
            <a:chExt cx="1150437" cy="199041"/>
          </a:xfrm>
        </p:grpSpPr>
        <p:sp>
          <p:nvSpPr>
            <p:cNvPr id="358" name="Google Shape;358;p24"/>
            <p:cNvSpPr/>
            <p:nvPr/>
          </p:nvSpPr>
          <p:spPr>
            <a:xfrm>
              <a:off x="0" y="0"/>
              <a:ext cx="1150437" cy="170466"/>
            </a:xfrm>
            <a:custGeom>
              <a:rect b="b" l="l" r="r" t="t"/>
              <a:pathLst>
                <a:path extrusionOk="0" h="170466" w="1150437">
                  <a:moveTo>
                    <a:pt x="31903" y="0"/>
                  </a:moveTo>
                  <a:lnTo>
                    <a:pt x="1118534" y="0"/>
                  </a:lnTo>
                  <a:cubicBezTo>
                    <a:pt x="1126995" y="0"/>
                    <a:pt x="1135110" y="3361"/>
                    <a:pt x="1141093" y="9344"/>
                  </a:cubicBezTo>
                  <a:cubicBezTo>
                    <a:pt x="1147076" y="15327"/>
                    <a:pt x="1150437" y="23442"/>
                    <a:pt x="1150437" y="31903"/>
                  </a:cubicBezTo>
                  <a:lnTo>
                    <a:pt x="1150437" y="138563"/>
                  </a:lnTo>
                  <a:cubicBezTo>
                    <a:pt x="1150437" y="147024"/>
                    <a:pt x="1147076" y="155139"/>
                    <a:pt x="1141093" y="161122"/>
                  </a:cubicBezTo>
                  <a:cubicBezTo>
                    <a:pt x="1135110" y="167104"/>
                    <a:pt x="1126995" y="170466"/>
                    <a:pt x="1118534" y="170466"/>
                  </a:cubicBezTo>
                  <a:lnTo>
                    <a:pt x="31903" y="170466"/>
                  </a:lnTo>
                  <a:cubicBezTo>
                    <a:pt x="23442" y="170466"/>
                    <a:pt x="15327" y="167104"/>
                    <a:pt x="9344" y="161122"/>
                  </a:cubicBezTo>
                  <a:cubicBezTo>
                    <a:pt x="3361" y="155139"/>
                    <a:pt x="0" y="147024"/>
                    <a:pt x="0" y="138563"/>
                  </a:cubicBezTo>
                  <a:lnTo>
                    <a:pt x="0" y="31903"/>
                  </a:lnTo>
                  <a:cubicBezTo>
                    <a:pt x="0" y="23442"/>
                    <a:pt x="3361" y="15327"/>
                    <a:pt x="9344" y="9344"/>
                  </a:cubicBezTo>
                  <a:cubicBezTo>
                    <a:pt x="15327" y="3361"/>
                    <a:pt x="23442" y="0"/>
                    <a:pt x="31903" y="0"/>
                  </a:cubicBezTo>
                  <a:close/>
                </a:path>
              </a:pathLst>
            </a:custGeom>
            <a:solidFill>
              <a:srgbClr val="000000">
                <a:alpha val="0"/>
              </a:srgbClr>
            </a:solidFill>
            <a:ln cap="sq" cmpd="sng" w="19050">
              <a:solidFill>
                <a:srgbClr val="121A5D"/>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4"/>
            <p:cNvSpPr txBox="1"/>
            <p:nvPr/>
          </p:nvSpPr>
          <p:spPr>
            <a:xfrm>
              <a:off x="0" y="-28575"/>
              <a:ext cx="1150437" cy="199041"/>
            </a:xfrm>
            <a:prstGeom prst="rect">
              <a:avLst/>
            </a:prstGeom>
            <a:noFill/>
            <a:ln>
              <a:noFill/>
            </a:ln>
          </p:spPr>
          <p:txBody>
            <a:bodyPr anchorCtr="0" anchor="ctr" bIns="50800" lIns="50800" spcFirstLastPara="1" rIns="50800" wrap="square" tIns="50800">
              <a:noAutofit/>
            </a:bodyPr>
            <a:lstStyle/>
            <a:p>
              <a:pPr indent="0" lvl="0" marL="0" marR="0" rtl="0" algn="ctr">
                <a:lnSpc>
                  <a:spcPct val="136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0" name="Google Shape;360;p24"/>
          <p:cNvGrpSpPr/>
          <p:nvPr/>
        </p:nvGrpSpPr>
        <p:grpSpPr>
          <a:xfrm>
            <a:off x="9679310" y="2239105"/>
            <a:ext cx="4368067" cy="755733"/>
            <a:chOff x="0" y="-28575"/>
            <a:chExt cx="1150437" cy="199041"/>
          </a:xfrm>
        </p:grpSpPr>
        <p:sp>
          <p:nvSpPr>
            <p:cNvPr id="361" name="Google Shape;361;p24"/>
            <p:cNvSpPr/>
            <p:nvPr/>
          </p:nvSpPr>
          <p:spPr>
            <a:xfrm>
              <a:off x="0" y="0"/>
              <a:ext cx="1150437" cy="170466"/>
            </a:xfrm>
            <a:custGeom>
              <a:rect b="b" l="l" r="r" t="t"/>
              <a:pathLst>
                <a:path extrusionOk="0" h="170466" w="1150437">
                  <a:moveTo>
                    <a:pt x="31903" y="0"/>
                  </a:moveTo>
                  <a:lnTo>
                    <a:pt x="1118534" y="0"/>
                  </a:lnTo>
                  <a:cubicBezTo>
                    <a:pt x="1126995" y="0"/>
                    <a:pt x="1135110" y="3361"/>
                    <a:pt x="1141093" y="9344"/>
                  </a:cubicBezTo>
                  <a:cubicBezTo>
                    <a:pt x="1147076" y="15327"/>
                    <a:pt x="1150437" y="23442"/>
                    <a:pt x="1150437" y="31903"/>
                  </a:cubicBezTo>
                  <a:lnTo>
                    <a:pt x="1150437" y="138563"/>
                  </a:lnTo>
                  <a:cubicBezTo>
                    <a:pt x="1150437" y="147024"/>
                    <a:pt x="1147076" y="155139"/>
                    <a:pt x="1141093" y="161122"/>
                  </a:cubicBezTo>
                  <a:cubicBezTo>
                    <a:pt x="1135110" y="167104"/>
                    <a:pt x="1126995" y="170466"/>
                    <a:pt x="1118534" y="170466"/>
                  </a:cubicBezTo>
                  <a:lnTo>
                    <a:pt x="31903" y="170466"/>
                  </a:lnTo>
                  <a:cubicBezTo>
                    <a:pt x="23442" y="170466"/>
                    <a:pt x="15327" y="167104"/>
                    <a:pt x="9344" y="161122"/>
                  </a:cubicBezTo>
                  <a:cubicBezTo>
                    <a:pt x="3361" y="155139"/>
                    <a:pt x="0" y="147024"/>
                    <a:pt x="0" y="138563"/>
                  </a:cubicBezTo>
                  <a:lnTo>
                    <a:pt x="0" y="31903"/>
                  </a:lnTo>
                  <a:cubicBezTo>
                    <a:pt x="0" y="23442"/>
                    <a:pt x="3361" y="15327"/>
                    <a:pt x="9344" y="9344"/>
                  </a:cubicBezTo>
                  <a:cubicBezTo>
                    <a:pt x="15327" y="3361"/>
                    <a:pt x="23442" y="0"/>
                    <a:pt x="31903" y="0"/>
                  </a:cubicBezTo>
                  <a:close/>
                </a:path>
              </a:pathLst>
            </a:custGeom>
            <a:solidFill>
              <a:srgbClr val="000000">
                <a:alpha val="0"/>
              </a:srgbClr>
            </a:solidFill>
            <a:ln cap="sq" cmpd="sng" w="19050">
              <a:solidFill>
                <a:srgbClr val="121A5D"/>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4"/>
            <p:cNvSpPr txBox="1"/>
            <p:nvPr/>
          </p:nvSpPr>
          <p:spPr>
            <a:xfrm>
              <a:off x="0" y="-28575"/>
              <a:ext cx="1150437" cy="199041"/>
            </a:xfrm>
            <a:prstGeom prst="rect">
              <a:avLst/>
            </a:prstGeom>
            <a:noFill/>
            <a:ln>
              <a:noFill/>
            </a:ln>
          </p:spPr>
          <p:txBody>
            <a:bodyPr anchorCtr="0" anchor="ctr" bIns="50800" lIns="50800" spcFirstLastPara="1" rIns="50800" wrap="square" tIns="50800">
              <a:noAutofit/>
            </a:bodyPr>
            <a:lstStyle/>
            <a:p>
              <a:pPr indent="0" lvl="0" marL="0" marR="0" rtl="0" algn="ctr">
                <a:lnSpc>
                  <a:spcPct val="136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3" name="Google Shape;363;p24"/>
          <p:cNvGrpSpPr/>
          <p:nvPr/>
        </p:nvGrpSpPr>
        <p:grpSpPr>
          <a:xfrm>
            <a:off x="871461" y="6681069"/>
            <a:ext cx="4368067" cy="755733"/>
            <a:chOff x="0" y="-28575"/>
            <a:chExt cx="1150437" cy="199041"/>
          </a:xfrm>
        </p:grpSpPr>
        <p:sp>
          <p:nvSpPr>
            <p:cNvPr id="364" name="Google Shape;364;p24"/>
            <p:cNvSpPr/>
            <p:nvPr/>
          </p:nvSpPr>
          <p:spPr>
            <a:xfrm>
              <a:off x="0" y="0"/>
              <a:ext cx="1150437" cy="170466"/>
            </a:xfrm>
            <a:custGeom>
              <a:rect b="b" l="l" r="r" t="t"/>
              <a:pathLst>
                <a:path extrusionOk="0" h="170466" w="1150437">
                  <a:moveTo>
                    <a:pt x="31903" y="0"/>
                  </a:moveTo>
                  <a:lnTo>
                    <a:pt x="1118534" y="0"/>
                  </a:lnTo>
                  <a:cubicBezTo>
                    <a:pt x="1126995" y="0"/>
                    <a:pt x="1135110" y="3361"/>
                    <a:pt x="1141093" y="9344"/>
                  </a:cubicBezTo>
                  <a:cubicBezTo>
                    <a:pt x="1147076" y="15327"/>
                    <a:pt x="1150437" y="23442"/>
                    <a:pt x="1150437" y="31903"/>
                  </a:cubicBezTo>
                  <a:lnTo>
                    <a:pt x="1150437" y="138563"/>
                  </a:lnTo>
                  <a:cubicBezTo>
                    <a:pt x="1150437" y="147024"/>
                    <a:pt x="1147076" y="155139"/>
                    <a:pt x="1141093" y="161122"/>
                  </a:cubicBezTo>
                  <a:cubicBezTo>
                    <a:pt x="1135110" y="167104"/>
                    <a:pt x="1126995" y="170466"/>
                    <a:pt x="1118534" y="170466"/>
                  </a:cubicBezTo>
                  <a:lnTo>
                    <a:pt x="31903" y="170466"/>
                  </a:lnTo>
                  <a:cubicBezTo>
                    <a:pt x="23442" y="170466"/>
                    <a:pt x="15327" y="167104"/>
                    <a:pt x="9344" y="161122"/>
                  </a:cubicBezTo>
                  <a:cubicBezTo>
                    <a:pt x="3361" y="155139"/>
                    <a:pt x="0" y="147024"/>
                    <a:pt x="0" y="138563"/>
                  </a:cubicBezTo>
                  <a:lnTo>
                    <a:pt x="0" y="31903"/>
                  </a:lnTo>
                  <a:cubicBezTo>
                    <a:pt x="0" y="23442"/>
                    <a:pt x="3361" y="15327"/>
                    <a:pt x="9344" y="9344"/>
                  </a:cubicBezTo>
                  <a:cubicBezTo>
                    <a:pt x="15327" y="3361"/>
                    <a:pt x="23442" y="0"/>
                    <a:pt x="31903" y="0"/>
                  </a:cubicBezTo>
                  <a:close/>
                </a:path>
              </a:pathLst>
            </a:custGeom>
            <a:solidFill>
              <a:srgbClr val="000000">
                <a:alpha val="0"/>
              </a:srgbClr>
            </a:solidFill>
            <a:ln cap="sq" cmpd="sng" w="19050">
              <a:solidFill>
                <a:srgbClr val="121A5D"/>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4"/>
            <p:cNvSpPr txBox="1"/>
            <p:nvPr/>
          </p:nvSpPr>
          <p:spPr>
            <a:xfrm>
              <a:off x="0" y="-28575"/>
              <a:ext cx="1150437" cy="199041"/>
            </a:xfrm>
            <a:prstGeom prst="rect">
              <a:avLst/>
            </a:prstGeom>
            <a:noFill/>
            <a:ln>
              <a:noFill/>
            </a:ln>
          </p:spPr>
          <p:txBody>
            <a:bodyPr anchorCtr="0" anchor="ctr" bIns="50800" lIns="50800" spcFirstLastPara="1" rIns="50800" wrap="square" tIns="50800">
              <a:noAutofit/>
            </a:bodyPr>
            <a:lstStyle/>
            <a:p>
              <a:pPr indent="0" lvl="0" marL="0" marR="0" rtl="0" algn="ctr">
                <a:lnSpc>
                  <a:spcPct val="136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6" name="Google Shape;366;p24"/>
          <p:cNvGrpSpPr/>
          <p:nvPr/>
        </p:nvGrpSpPr>
        <p:grpSpPr>
          <a:xfrm>
            <a:off x="1774873" y="7791390"/>
            <a:ext cx="754204" cy="780719"/>
            <a:chOff x="0" y="-28575"/>
            <a:chExt cx="812800" cy="841375"/>
          </a:xfrm>
        </p:grpSpPr>
        <p:sp>
          <p:nvSpPr>
            <p:cNvPr id="367" name="Google Shape;367;p24"/>
            <p:cNvSpPr/>
            <p:nvPr/>
          </p:nvSpPr>
          <p:spPr>
            <a:xfrm>
              <a:off x="0" y="0"/>
              <a:ext cx="812800" cy="812800"/>
            </a:xfrm>
            <a:custGeom>
              <a:rect b="b" l="l" r="r" t="t"/>
              <a:pathLst>
                <a:path extrusionOk="0" h="812800" w="812800">
                  <a:moveTo>
                    <a:pt x="406400" y="0"/>
                  </a:moveTo>
                  <a:lnTo>
                    <a:pt x="406400" y="0"/>
                  </a:lnTo>
                  <a:cubicBezTo>
                    <a:pt x="630849" y="0"/>
                    <a:pt x="812800" y="181951"/>
                    <a:pt x="812800" y="406400"/>
                  </a:cubicBezTo>
                  <a:lnTo>
                    <a:pt x="812800" y="406400"/>
                  </a:lnTo>
                  <a:cubicBezTo>
                    <a:pt x="812800" y="630849"/>
                    <a:pt x="630849" y="812800"/>
                    <a:pt x="406400" y="812800"/>
                  </a:cubicBezTo>
                  <a:lnTo>
                    <a:pt x="406400" y="812800"/>
                  </a:lnTo>
                  <a:cubicBezTo>
                    <a:pt x="181951" y="812800"/>
                    <a:pt x="0" y="630849"/>
                    <a:pt x="0" y="406400"/>
                  </a:cubicBezTo>
                  <a:lnTo>
                    <a:pt x="0" y="406400"/>
                  </a:lnTo>
                  <a:cubicBezTo>
                    <a:pt x="0" y="181951"/>
                    <a:pt x="181951" y="0"/>
                    <a:pt x="406400" y="0"/>
                  </a:cubicBezTo>
                  <a:close/>
                </a:path>
              </a:pathLst>
            </a:custGeom>
            <a:solidFill>
              <a:srgbClr val="0B6A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4"/>
            <p:cNvSpPr txBox="1"/>
            <p:nvPr/>
          </p:nvSpPr>
          <p:spPr>
            <a:xfrm>
              <a:off x="0" y="-28575"/>
              <a:ext cx="812800" cy="841375"/>
            </a:xfrm>
            <a:prstGeom prst="rect">
              <a:avLst/>
            </a:prstGeom>
            <a:noFill/>
            <a:ln>
              <a:noFill/>
            </a:ln>
          </p:spPr>
          <p:txBody>
            <a:bodyPr anchorCtr="0" anchor="ctr" bIns="50800" lIns="50800" spcFirstLastPara="1" rIns="50800" wrap="square" tIns="50800">
              <a:noAutofit/>
            </a:bodyPr>
            <a:lstStyle/>
            <a:p>
              <a:pPr indent="0" lvl="0" marL="0" marR="0" rtl="0" algn="ctr">
                <a:lnSpc>
                  <a:spcPct val="136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9" name="Google Shape;369;p24"/>
          <p:cNvGrpSpPr/>
          <p:nvPr/>
        </p:nvGrpSpPr>
        <p:grpSpPr>
          <a:xfrm>
            <a:off x="2710384" y="7791390"/>
            <a:ext cx="754204" cy="780719"/>
            <a:chOff x="0" y="-28575"/>
            <a:chExt cx="812800" cy="841375"/>
          </a:xfrm>
        </p:grpSpPr>
        <p:sp>
          <p:nvSpPr>
            <p:cNvPr id="370" name="Google Shape;370;p24"/>
            <p:cNvSpPr/>
            <p:nvPr/>
          </p:nvSpPr>
          <p:spPr>
            <a:xfrm>
              <a:off x="0" y="0"/>
              <a:ext cx="812800" cy="812800"/>
            </a:xfrm>
            <a:custGeom>
              <a:rect b="b" l="l" r="r" t="t"/>
              <a:pathLst>
                <a:path extrusionOk="0" h="812800" w="812800">
                  <a:moveTo>
                    <a:pt x="406400" y="0"/>
                  </a:moveTo>
                  <a:lnTo>
                    <a:pt x="406400" y="0"/>
                  </a:lnTo>
                  <a:cubicBezTo>
                    <a:pt x="630849" y="0"/>
                    <a:pt x="812800" y="181951"/>
                    <a:pt x="812800" y="406400"/>
                  </a:cubicBezTo>
                  <a:lnTo>
                    <a:pt x="812800" y="406400"/>
                  </a:lnTo>
                  <a:cubicBezTo>
                    <a:pt x="812800" y="630849"/>
                    <a:pt x="630849" y="812800"/>
                    <a:pt x="406400" y="812800"/>
                  </a:cubicBezTo>
                  <a:lnTo>
                    <a:pt x="406400" y="812800"/>
                  </a:lnTo>
                  <a:cubicBezTo>
                    <a:pt x="181951" y="812800"/>
                    <a:pt x="0" y="630849"/>
                    <a:pt x="0" y="406400"/>
                  </a:cubicBezTo>
                  <a:lnTo>
                    <a:pt x="0" y="406400"/>
                  </a:lnTo>
                  <a:cubicBezTo>
                    <a:pt x="0" y="181951"/>
                    <a:pt x="181951" y="0"/>
                    <a:pt x="406400" y="0"/>
                  </a:cubicBezTo>
                  <a:close/>
                </a:path>
              </a:pathLst>
            </a:custGeom>
            <a:solidFill>
              <a:srgbClr val="121A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4"/>
            <p:cNvSpPr txBox="1"/>
            <p:nvPr/>
          </p:nvSpPr>
          <p:spPr>
            <a:xfrm>
              <a:off x="0" y="-28575"/>
              <a:ext cx="812800" cy="841375"/>
            </a:xfrm>
            <a:prstGeom prst="rect">
              <a:avLst/>
            </a:prstGeom>
            <a:noFill/>
            <a:ln>
              <a:noFill/>
            </a:ln>
          </p:spPr>
          <p:txBody>
            <a:bodyPr anchorCtr="0" anchor="ctr" bIns="50800" lIns="50800" spcFirstLastPara="1" rIns="50800" wrap="square" tIns="50800">
              <a:noAutofit/>
            </a:bodyPr>
            <a:lstStyle/>
            <a:p>
              <a:pPr indent="0" lvl="0" marL="0" marR="0" rtl="0" algn="ctr">
                <a:lnSpc>
                  <a:spcPct val="136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72" name="Google Shape;372;p24"/>
          <p:cNvGrpSpPr/>
          <p:nvPr/>
        </p:nvGrpSpPr>
        <p:grpSpPr>
          <a:xfrm>
            <a:off x="3643947" y="7791390"/>
            <a:ext cx="754204" cy="780719"/>
            <a:chOff x="0" y="-28575"/>
            <a:chExt cx="812800" cy="841375"/>
          </a:xfrm>
        </p:grpSpPr>
        <p:sp>
          <p:nvSpPr>
            <p:cNvPr id="373" name="Google Shape;373;p24"/>
            <p:cNvSpPr/>
            <p:nvPr/>
          </p:nvSpPr>
          <p:spPr>
            <a:xfrm>
              <a:off x="0" y="0"/>
              <a:ext cx="812800" cy="812800"/>
            </a:xfrm>
            <a:custGeom>
              <a:rect b="b" l="l" r="r" t="t"/>
              <a:pathLst>
                <a:path extrusionOk="0" h="812800" w="812800">
                  <a:moveTo>
                    <a:pt x="406400" y="0"/>
                  </a:moveTo>
                  <a:lnTo>
                    <a:pt x="406400" y="0"/>
                  </a:lnTo>
                  <a:cubicBezTo>
                    <a:pt x="630849" y="0"/>
                    <a:pt x="812800" y="181951"/>
                    <a:pt x="812800" y="406400"/>
                  </a:cubicBezTo>
                  <a:lnTo>
                    <a:pt x="812800" y="406400"/>
                  </a:lnTo>
                  <a:cubicBezTo>
                    <a:pt x="812800" y="630849"/>
                    <a:pt x="630849" y="812800"/>
                    <a:pt x="406400" y="812800"/>
                  </a:cubicBezTo>
                  <a:lnTo>
                    <a:pt x="406400" y="812800"/>
                  </a:lnTo>
                  <a:cubicBezTo>
                    <a:pt x="181951" y="812800"/>
                    <a:pt x="0" y="630849"/>
                    <a:pt x="0" y="406400"/>
                  </a:cubicBezTo>
                  <a:lnTo>
                    <a:pt x="0" y="406400"/>
                  </a:lnTo>
                  <a:cubicBezTo>
                    <a:pt x="0" y="181951"/>
                    <a:pt x="181951" y="0"/>
                    <a:pt x="406400" y="0"/>
                  </a:cubicBezTo>
                  <a:close/>
                </a:path>
              </a:pathLst>
            </a:custGeom>
            <a:solidFill>
              <a:srgbClr val="FFFFFF"/>
            </a:solid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4"/>
            <p:cNvSpPr txBox="1"/>
            <p:nvPr/>
          </p:nvSpPr>
          <p:spPr>
            <a:xfrm>
              <a:off x="0" y="-28575"/>
              <a:ext cx="812800" cy="841375"/>
            </a:xfrm>
            <a:prstGeom prst="rect">
              <a:avLst/>
            </a:prstGeom>
            <a:noFill/>
            <a:ln>
              <a:noFill/>
            </a:ln>
          </p:spPr>
          <p:txBody>
            <a:bodyPr anchorCtr="0" anchor="ctr" bIns="50800" lIns="50800" spcFirstLastPara="1" rIns="50800" wrap="square" tIns="50800">
              <a:noAutofit/>
            </a:bodyPr>
            <a:lstStyle/>
            <a:p>
              <a:pPr indent="0" lvl="0" marL="0" marR="0" rtl="0" algn="ctr">
                <a:lnSpc>
                  <a:spcPct val="136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75" name="Google Shape;375;p24"/>
          <p:cNvSpPr txBox="1"/>
          <p:nvPr/>
        </p:nvSpPr>
        <p:spPr>
          <a:xfrm>
            <a:off x="973945" y="3190430"/>
            <a:ext cx="4181285" cy="510032"/>
          </a:xfrm>
          <a:prstGeom prst="rect">
            <a:avLst/>
          </a:prstGeom>
          <a:noFill/>
          <a:ln>
            <a:noFill/>
          </a:ln>
        </p:spPr>
        <p:txBody>
          <a:bodyPr anchorCtr="0" anchor="t" bIns="0" lIns="0" spcFirstLastPara="1" rIns="0" wrap="square" tIns="0">
            <a:spAutoFit/>
          </a:bodyPr>
          <a:lstStyle/>
          <a:p>
            <a:pPr indent="0" lvl="0" marL="0" marR="0" rtl="0" algn="ctr">
              <a:lnSpc>
                <a:spcPct val="122000"/>
              </a:lnSpc>
              <a:spcBef>
                <a:spcPts val="0"/>
              </a:spcBef>
              <a:spcAft>
                <a:spcPts val="0"/>
              </a:spcAft>
              <a:buNone/>
            </a:pPr>
            <a:r>
              <a:rPr b="0" i="0" lang="en-US" sz="1700" u="none" cap="none" strike="noStrike">
                <a:solidFill>
                  <a:srgbClr val="121A5D"/>
                </a:solidFill>
                <a:latin typeface="Inter"/>
                <a:ea typeface="Inter"/>
                <a:cs typeface="Inter"/>
                <a:sym typeface="Inter"/>
              </a:rPr>
              <a:t>This presentation template</a:t>
            </a:r>
            <a:endParaRPr/>
          </a:p>
          <a:p>
            <a:pPr indent="0" lvl="0" marL="0" marR="0" rtl="0" algn="ctr">
              <a:lnSpc>
                <a:spcPct val="122000"/>
              </a:lnSpc>
              <a:spcBef>
                <a:spcPts val="0"/>
              </a:spcBef>
              <a:spcAft>
                <a:spcPts val="0"/>
              </a:spcAft>
              <a:buNone/>
            </a:pPr>
            <a:r>
              <a:rPr b="0" i="0" lang="en-US" sz="1700" u="none" cap="none" strike="noStrike">
                <a:solidFill>
                  <a:srgbClr val="121A5D"/>
                </a:solidFill>
                <a:latin typeface="Inter"/>
                <a:ea typeface="Inter"/>
                <a:cs typeface="Inter"/>
                <a:sym typeface="Inter"/>
              </a:rPr>
              <a:t>uses the following free fonts:</a:t>
            </a:r>
            <a:endParaRPr/>
          </a:p>
        </p:txBody>
      </p:sp>
      <p:sp>
        <p:nvSpPr>
          <p:cNvPr id="376" name="Google Shape;376;p24"/>
          <p:cNvSpPr txBox="1"/>
          <p:nvPr/>
        </p:nvSpPr>
        <p:spPr>
          <a:xfrm>
            <a:off x="931655" y="6368075"/>
            <a:ext cx="4368067" cy="252857"/>
          </a:xfrm>
          <a:prstGeom prst="rect">
            <a:avLst/>
          </a:prstGeom>
          <a:noFill/>
          <a:ln>
            <a:noFill/>
          </a:ln>
        </p:spPr>
        <p:txBody>
          <a:bodyPr anchorCtr="0" anchor="t" bIns="0" lIns="0" spcFirstLastPara="1" rIns="0" wrap="square" tIns="0">
            <a:spAutoFit/>
          </a:bodyPr>
          <a:lstStyle/>
          <a:p>
            <a:pPr indent="0" lvl="0" marL="0" marR="0" rtl="0" algn="ctr">
              <a:lnSpc>
                <a:spcPct val="122000"/>
              </a:lnSpc>
              <a:spcBef>
                <a:spcPts val="0"/>
              </a:spcBef>
              <a:spcAft>
                <a:spcPts val="0"/>
              </a:spcAft>
              <a:buNone/>
            </a:pPr>
            <a:r>
              <a:rPr b="0" i="0" lang="en-US" sz="1700" u="none" cap="none" strike="noStrike">
                <a:solidFill>
                  <a:srgbClr val="121A5D"/>
                </a:solidFill>
                <a:latin typeface="Inter"/>
                <a:ea typeface="Inter"/>
                <a:cs typeface="Inter"/>
                <a:sym typeface="Inter"/>
              </a:rPr>
              <a:t>You can find these fonts online too.</a:t>
            </a:r>
            <a:endParaRPr/>
          </a:p>
        </p:txBody>
      </p:sp>
      <p:sp>
        <p:nvSpPr>
          <p:cNvPr id="377" name="Google Shape;377;p24"/>
          <p:cNvSpPr txBox="1"/>
          <p:nvPr/>
        </p:nvSpPr>
        <p:spPr>
          <a:xfrm>
            <a:off x="1512194" y="3923069"/>
            <a:ext cx="3150600" cy="2374800"/>
          </a:xfrm>
          <a:prstGeom prst="rect">
            <a:avLst/>
          </a:prstGeom>
          <a:noFill/>
          <a:ln>
            <a:noFill/>
          </a:ln>
        </p:spPr>
        <p:txBody>
          <a:bodyPr anchorCtr="0" anchor="t" bIns="0" lIns="0" spcFirstLastPara="1" rIns="0" wrap="square" tIns="0">
            <a:spAutoFit/>
          </a:bodyPr>
          <a:lstStyle/>
          <a:p>
            <a:pPr indent="0" lvl="0" marL="0" marR="0" rtl="0" algn="ctr">
              <a:lnSpc>
                <a:spcPct val="103006"/>
              </a:lnSpc>
              <a:spcBef>
                <a:spcPts val="0"/>
              </a:spcBef>
              <a:spcAft>
                <a:spcPts val="0"/>
              </a:spcAft>
              <a:buNone/>
            </a:pPr>
            <a:r>
              <a:rPr b="0" i="0" lang="en-US" sz="1497" u="none" cap="none" strike="noStrike">
                <a:solidFill>
                  <a:srgbClr val="121A5D"/>
                </a:solidFill>
                <a:latin typeface="Inter"/>
                <a:ea typeface="Inter"/>
                <a:cs typeface="Inter"/>
                <a:sym typeface="Inter"/>
              </a:rPr>
              <a:t>TITLES:</a:t>
            </a:r>
            <a:endParaRPr/>
          </a:p>
          <a:p>
            <a:pPr indent="0" lvl="0" marL="0" marR="0" rtl="0" algn="ctr">
              <a:lnSpc>
                <a:spcPct val="102985"/>
              </a:lnSpc>
              <a:spcBef>
                <a:spcPts val="0"/>
              </a:spcBef>
              <a:spcAft>
                <a:spcPts val="0"/>
              </a:spcAft>
              <a:buNone/>
            </a:pPr>
            <a:r>
              <a:rPr b="0" i="0" lang="en-US" sz="2110" u="none" cap="none" strike="noStrike">
                <a:solidFill>
                  <a:srgbClr val="121A5D"/>
                </a:solidFill>
                <a:latin typeface="Inter"/>
                <a:ea typeface="Inter"/>
                <a:cs typeface="Inter"/>
                <a:sym typeface="Inter"/>
              </a:rPr>
              <a:t>CARDO</a:t>
            </a:r>
            <a:endParaRPr/>
          </a:p>
          <a:p>
            <a:pPr indent="0" lvl="0" marL="0" marR="0" rtl="0" algn="ctr">
              <a:lnSpc>
                <a:spcPct val="102985"/>
              </a:lnSpc>
              <a:spcBef>
                <a:spcPts val="0"/>
              </a:spcBef>
              <a:spcAft>
                <a:spcPts val="0"/>
              </a:spcAft>
              <a:buNone/>
            </a:pPr>
            <a:r>
              <a:t/>
            </a:r>
            <a:endParaRPr b="0" i="0" sz="2110" u="none" cap="none" strike="noStrike">
              <a:solidFill>
                <a:srgbClr val="121A5D"/>
              </a:solidFill>
              <a:latin typeface="Inter"/>
              <a:ea typeface="Inter"/>
              <a:cs typeface="Inter"/>
              <a:sym typeface="Inter"/>
            </a:endParaRPr>
          </a:p>
          <a:p>
            <a:pPr indent="0" lvl="0" marL="0" marR="0" rtl="0" algn="ctr">
              <a:lnSpc>
                <a:spcPct val="103006"/>
              </a:lnSpc>
              <a:spcBef>
                <a:spcPts val="0"/>
              </a:spcBef>
              <a:spcAft>
                <a:spcPts val="0"/>
              </a:spcAft>
              <a:buNone/>
            </a:pPr>
            <a:r>
              <a:rPr b="0" i="0" lang="en-US" sz="1497" u="none" cap="none" strike="noStrike">
                <a:solidFill>
                  <a:srgbClr val="121A5D"/>
                </a:solidFill>
                <a:latin typeface="Inter"/>
                <a:ea typeface="Inter"/>
                <a:cs typeface="Inter"/>
                <a:sym typeface="Inter"/>
              </a:rPr>
              <a:t>HEADERS:</a:t>
            </a:r>
            <a:endParaRPr/>
          </a:p>
          <a:p>
            <a:pPr indent="0" lvl="0" marL="0" marR="0" rtl="0" algn="ctr">
              <a:lnSpc>
                <a:spcPct val="102985"/>
              </a:lnSpc>
              <a:spcBef>
                <a:spcPts val="0"/>
              </a:spcBef>
              <a:spcAft>
                <a:spcPts val="0"/>
              </a:spcAft>
              <a:buNone/>
            </a:pPr>
            <a:r>
              <a:rPr b="0" i="0" lang="en-US" sz="2110" u="none" cap="none" strike="noStrike">
                <a:solidFill>
                  <a:srgbClr val="121A5D"/>
                </a:solidFill>
                <a:latin typeface="Inter"/>
                <a:ea typeface="Inter"/>
                <a:cs typeface="Inter"/>
                <a:sym typeface="Inter"/>
              </a:rPr>
              <a:t>CARDO</a:t>
            </a:r>
            <a:endParaRPr/>
          </a:p>
          <a:p>
            <a:pPr indent="0" lvl="0" marL="0" marR="0" rtl="0" algn="ctr">
              <a:lnSpc>
                <a:spcPct val="102985"/>
              </a:lnSpc>
              <a:spcBef>
                <a:spcPts val="0"/>
              </a:spcBef>
              <a:spcAft>
                <a:spcPts val="0"/>
              </a:spcAft>
              <a:buNone/>
            </a:pPr>
            <a:r>
              <a:t/>
            </a:r>
            <a:endParaRPr b="0" i="0" sz="2110" u="none" cap="none" strike="noStrike">
              <a:solidFill>
                <a:srgbClr val="121A5D"/>
              </a:solidFill>
              <a:latin typeface="Inter"/>
              <a:ea typeface="Inter"/>
              <a:cs typeface="Inter"/>
              <a:sym typeface="Inter"/>
            </a:endParaRPr>
          </a:p>
          <a:p>
            <a:pPr indent="0" lvl="0" marL="0" marR="0" rtl="0" algn="ctr">
              <a:lnSpc>
                <a:spcPct val="103006"/>
              </a:lnSpc>
              <a:spcBef>
                <a:spcPts val="0"/>
              </a:spcBef>
              <a:spcAft>
                <a:spcPts val="0"/>
              </a:spcAft>
              <a:buNone/>
            </a:pPr>
            <a:r>
              <a:rPr b="0" i="0" lang="en-US" sz="1497" u="none" cap="none" strike="noStrike">
                <a:solidFill>
                  <a:srgbClr val="121A5D"/>
                </a:solidFill>
                <a:latin typeface="Inter"/>
                <a:ea typeface="Inter"/>
                <a:cs typeface="Inter"/>
                <a:sym typeface="Inter"/>
              </a:rPr>
              <a:t>BODY COPY:</a:t>
            </a:r>
            <a:endParaRPr/>
          </a:p>
          <a:p>
            <a:pPr indent="0" lvl="0" marL="0" marR="0" rtl="0" algn="ctr">
              <a:lnSpc>
                <a:spcPct val="102985"/>
              </a:lnSpc>
              <a:spcBef>
                <a:spcPts val="0"/>
              </a:spcBef>
              <a:spcAft>
                <a:spcPts val="0"/>
              </a:spcAft>
              <a:buNone/>
            </a:pPr>
            <a:r>
              <a:rPr b="0" i="0" lang="en-US" sz="2110" u="none" cap="none" strike="noStrike">
                <a:solidFill>
                  <a:srgbClr val="121A5D"/>
                </a:solidFill>
                <a:latin typeface="Inter"/>
                <a:ea typeface="Inter"/>
                <a:cs typeface="Inter"/>
                <a:sym typeface="Inter"/>
              </a:rPr>
              <a:t>INTER LIGHT</a:t>
            </a:r>
            <a:endParaRPr/>
          </a:p>
        </p:txBody>
      </p:sp>
      <p:sp>
        <p:nvSpPr>
          <p:cNvPr id="378" name="Google Shape;378;p24"/>
          <p:cNvSpPr txBox="1"/>
          <p:nvPr/>
        </p:nvSpPr>
        <p:spPr>
          <a:xfrm>
            <a:off x="1541289" y="8705082"/>
            <a:ext cx="1221374" cy="170942"/>
          </a:xfrm>
          <a:prstGeom prst="rect">
            <a:avLst/>
          </a:prstGeom>
          <a:noFill/>
          <a:ln>
            <a:noFill/>
          </a:ln>
        </p:spPr>
        <p:txBody>
          <a:bodyPr anchorCtr="0" anchor="t" bIns="0" lIns="0" spcFirstLastPara="1" rIns="0" wrap="square" tIns="0">
            <a:spAutoFit/>
          </a:bodyPr>
          <a:lstStyle/>
          <a:p>
            <a:pPr indent="0" lvl="0" marL="0" marR="0" rtl="0" algn="ctr">
              <a:lnSpc>
                <a:spcPct val="103000"/>
              </a:lnSpc>
              <a:spcBef>
                <a:spcPts val="0"/>
              </a:spcBef>
              <a:spcAft>
                <a:spcPts val="0"/>
              </a:spcAft>
              <a:buNone/>
            </a:pPr>
            <a:r>
              <a:rPr b="0" i="0" lang="en-US" sz="1300" u="none" cap="none" strike="noStrike">
                <a:solidFill>
                  <a:srgbClr val="121A5D"/>
                </a:solidFill>
                <a:latin typeface="Inter"/>
                <a:ea typeface="Inter"/>
                <a:cs typeface="Inter"/>
                <a:sym typeface="Inter"/>
              </a:rPr>
              <a:t>#0B6AE9</a:t>
            </a:r>
            <a:endParaRPr/>
          </a:p>
        </p:txBody>
      </p:sp>
      <p:sp>
        <p:nvSpPr>
          <p:cNvPr id="379" name="Google Shape;379;p24"/>
          <p:cNvSpPr txBox="1"/>
          <p:nvPr/>
        </p:nvSpPr>
        <p:spPr>
          <a:xfrm>
            <a:off x="2476800" y="8705082"/>
            <a:ext cx="1221374" cy="170942"/>
          </a:xfrm>
          <a:prstGeom prst="rect">
            <a:avLst/>
          </a:prstGeom>
          <a:noFill/>
          <a:ln>
            <a:noFill/>
          </a:ln>
        </p:spPr>
        <p:txBody>
          <a:bodyPr anchorCtr="0" anchor="t" bIns="0" lIns="0" spcFirstLastPara="1" rIns="0" wrap="square" tIns="0">
            <a:spAutoFit/>
          </a:bodyPr>
          <a:lstStyle/>
          <a:p>
            <a:pPr indent="0" lvl="0" marL="0" marR="0" rtl="0" algn="ctr">
              <a:lnSpc>
                <a:spcPct val="103000"/>
              </a:lnSpc>
              <a:spcBef>
                <a:spcPts val="0"/>
              </a:spcBef>
              <a:spcAft>
                <a:spcPts val="0"/>
              </a:spcAft>
              <a:buNone/>
            </a:pPr>
            <a:r>
              <a:rPr b="0" i="0" lang="en-US" sz="1300" u="none" cap="none" strike="noStrike">
                <a:solidFill>
                  <a:srgbClr val="121A5D"/>
                </a:solidFill>
                <a:latin typeface="Inter"/>
                <a:ea typeface="Inter"/>
                <a:cs typeface="Inter"/>
                <a:sym typeface="Inter"/>
              </a:rPr>
              <a:t>#121A5D</a:t>
            </a:r>
            <a:endParaRPr/>
          </a:p>
        </p:txBody>
      </p:sp>
      <p:sp>
        <p:nvSpPr>
          <p:cNvPr id="380" name="Google Shape;380;p24"/>
          <p:cNvSpPr txBox="1"/>
          <p:nvPr/>
        </p:nvSpPr>
        <p:spPr>
          <a:xfrm>
            <a:off x="3410362" y="8705082"/>
            <a:ext cx="1221374" cy="170942"/>
          </a:xfrm>
          <a:prstGeom prst="rect">
            <a:avLst/>
          </a:prstGeom>
          <a:noFill/>
          <a:ln>
            <a:noFill/>
          </a:ln>
        </p:spPr>
        <p:txBody>
          <a:bodyPr anchorCtr="0" anchor="t" bIns="0" lIns="0" spcFirstLastPara="1" rIns="0" wrap="square" tIns="0">
            <a:spAutoFit/>
          </a:bodyPr>
          <a:lstStyle/>
          <a:p>
            <a:pPr indent="0" lvl="0" marL="0" marR="0" rtl="0" algn="ctr">
              <a:lnSpc>
                <a:spcPct val="103000"/>
              </a:lnSpc>
              <a:spcBef>
                <a:spcPts val="0"/>
              </a:spcBef>
              <a:spcAft>
                <a:spcPts val="0"/>
              </a:spcAft>
              <a:buNone/>
            </a:pPr>
            <a:r>
              <a:rPr b="0" i="0" lang="en-US" sz="1300" u="none" cap="none" strike="noStrike">
                <a:solidFill>
                  <a:srgbClr val="121A5D"/>
                </a:solidFill>
                <a:latin typeface="Inter"/>
                <a:ea typeface="Inter"/>
                <a:cs typeface="Inter"/>
                <a:sym typeface="Inter"/>
              </a:rPr>
              <a:t>#FFFFFF</a:t>
            </a:r>
            <a:endParaRPr/>
          </a:p>
        </p:txBody>
      </p:sp>
      <p:sp>
        <p:nvSpPr>
          <p:cNvPr id="381" name="Google Shape;381;p24"/>
          <p:cNvSpPr txBox="1"/>
          <p:nvPr/>
        </p:nvSpPr>
        <p:spPr>
          <a:xfrm>
            <a:off x="4210005" y="1446041"/>
            <a:ext cx="9867990" cy="327787"/>
          </a:xfrm>
          <a:prstGeom prst="rect">
            <a:avLst/>
          </a:prstGeom>
          <a:noFill/>
          <a:ln>
            <a:noFill/>
          </a:ln>
        </p:spPr>
        <p:txBody>
          <a:bodyPr anchorCtr="0" anchor="t" bIns="0" lIns="0" spcFirstLastPara="1" rIns="0" wrap="square" tIns="0">
            <a:spAutoFit/>
          </a:bodyPr>
          <a:lstStyle/>
          <a:p>
            <a:pPr indent="0" lvl="1" marL="0" marR="0" rtl="0" algn="ctr">
              <a:lnSpc>
                <a:spcPct val="122010"/>
              </a:lnSpc>
              <a:spcBef>
                <a:spcPts val="0"/>
              </a:spcBef>
              <a:spcAft>
                <a:spcPts val="0"/>
              </a:spcAft>
              <a:buNone/>
            </a:pPr>
            <a:r>
              <a:rPr b="0" i="0" lang="en-US" sz="2199" u="none" cap="none" strike="noStrike">
                <a:solidFill>
                  <a:srgbClr val="0F1A38"/>
                </a:solidFill>
                <a:latin typeface="Inter"/>
                <a:ea typeface="Inter"/>
                <a:cs typeface="Inter"/>
                <a:sym typeface="Inter"/>
              </a:rPr>
              <a:t>Use these design resources in your Canva Presentation.</a:t>
            </a:r>
            <a:endParaRPr/>
          </a:p>
        </p:txBody>
      </p:sp>
      <p:sp>
        <p:nvSpPr>
          <p:cNvPr id="382" name="Google Shape;382;p24"/>
          <p:cNvSpPr txBox="1"/>
          <p:nvPr/>
        </p:nvSpPr>
        <p:spPr>
          <a:xfrm>
            <a:off x="11703076" y="9752956"/>
            <a:ext cx="5916757" cy="185049"/>
          </a:xfrm>
          <a:prstGeom prst="rect">
            <a:avLst/>
          </a:prstGeom>
          <a:noFill/>
          <a:ln>
            <a:noFill/>
          </a:ln>
        </p:spPr>
        <p:txBody>
          <a:bodyPr anchorCtr="0" anchor="t" bIns="0" lIns="0" spcFirstLastPara="1" rIns="0" wrap="square" tIns="0">
            <a:spAutoFit/>
          </a:bodyPr>
          <a:lstStyle/>
          <a:p>
            <a:pPr indent="0" lvl="1" marL="0" marR="0" rtl="0" algn="r">
              <a:lnSpc>
                <a:spcPct val="122018"/>
              </a:lnSpc>
              <a:spcBef>
                <a:spcPts val="0"/>
              </a:spcBef>
              <a:spcAft>
                <a:spcPts val="0"/>
              </a:spcAft>
              <a:buNone/>
            </a:pPr>
            <a:r>
              <a:rPr b="1" i="0" lang="en-US" sz="1199" u="none" cap="none" strike="noStrike">
                <a:solidFill>
                  <a:srgbClr val="ED7843"/>
                </a:solidFill>
                <a:latin typeface="Inter"/>
                <a:ea typeface="Inter"/>
                <a:cs typeface="Inter"/>
                <a:sym typeface="Inter"/>
              </a:rPr>
              <a:t>DON'T FORGET TO DELETE THIS PAGE BEFORE PRESENTING. </a:t>
            </a:r>
            <a:endParaRPr/>
          </a:p>
        </p:txBody>
      </p:sp>
      <p:sp>
        <p:nvSpPr>
          <p:cNvPr id="383" name="Google Shape;383;p24"/>
          <p:cNvSpPr txBox="1"/>
          <p:nvPr/>
        </p:nvSpPr>
        <p:spPr>
          <a:xfrm>
            <a:off x="3666181" y="596248"/>
            <a:ext cx="10859351" cy="86995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6500" u="none" cap="none" strike="noStrike">
                <a:solidFill>
                  <a:srgbClr val="0F1A38"/>
                </a:solidFill>
                <a:latin typeface="Cardo"/>
                <a:ea typeface="Cardo"/>
                <a:cs typeface="Cardo"/>
                <a:sym typeface="Cardo"/>
              </a:rPr>
              <a:t>Resource Page</a:t>
            </a:r>
            <a:endParaRPr/>
          </a:p>
        </p:txBody>
      </p:sp>
      <p:sp>
        <p:nvSpPr>
          <p:cNvPr id="384" name="Google Shape;384;p24"/>
          <p:cNvSpPr txBox="1"/>
          <p:nvPr/>
        </p:nvSpPr>
        <p:spPr>
          <a:xfrm>
            <a:off x="1489319" y="2483895"/>
            <a:ext cx="3150536" cy="374650"/>
          </a:xfrm>
          <a:prstGeom prst="rect">
            <a:avLst/>
          </a:prstGeom>
          <a:noFill/>
          <a:ln>
            <a:noFill/>
          </a:ln>
        </p:spPr>
        <p:txBody>
          <a:bodyPr anchorCtr="0" anchor="t" bIns="0" lIns="0" spcFirstLastPara="1" rIns="0" wrap="square" tIns="0">
            <a:spAutoFit/>
          </a:bodyPr>
          <a:lstStyle/>
          <a:p>
            <a:pPr indent="0" lvl="0" marL="0" marR="0" rtl="0" algn="ctr">
              <a:lnSpc>
                <a:spcPct val="122008"/>
              </a:lnSpc>
              <a:spcBef>
                <a:spcPts val="0"/>
              </a:spcBef>
              <a:spcAft>
                <a:spcPts val="0"/>
              </a:spcAft>
              <a:buNone/>
            </a:pPr>
            <a:r>
              <a:rPr b="1" i="0" lang="en-US" sz="2499" u="none" cap="none" strike="noStrike">
                <a:solidFill>
                  <a:srgbClr val="121A5D"/>
                </a:solidFill>
                <a:latin typeface="Cardo"/>
                <a:ea typeface="Cardo"/>
                <a:cs typeface="Cardo"/>
                <a:sym typeface="Cardo"/>
              </a:rPr>
              <a:t>Fonts</a:t>
            </a:r>
            <a:endParaRPr/>
          </a:p>
        </p:txBody>
      </p:sp>
      <p:sp>
        <p:nvSpPr>
          <p:cNvPr id="385" name="Google Shape;385;p24"/>
          <p:cNvSpPr txBox="1"/>
          <p:nvPr/>
        </p:nvSpPr>
        <p:spPr>
          <a:xfrm>
            <a:off x="9983151" y="2483895"/>
            <a:ext cx="3760385" cy="374650"/>
          </a:xfrm>
          <a:prstGeom prst="rect">
            <a:avLst/>
          </a:prstGeom>
          <a:noFill/>
          <a:ln>
            <a:noFill/>
          </a:ln>
        </p:spPr>
        <p:txBody>
          <a:bodyPr anchorCtr="0" anchor="t" bIns="0" lIns="0" spcFirstLastPara="1" rIns="0" wrap="square" tIns="0">
            <a:spAutoFit/>
          </a:bodyPr>
          <a:lstStyle/>
          <a:p>
            <a:pPr indent="0" lvl="0" marL="0" marR="0" rtl="0" algn="ctr">
              <a:lnSpc>
                <a:spcPct val="122008"/>
              </a:lnSpc>
              <a:spcBef>
                <a:spcPts val="0"/>
              </a:spcBef>
              <a:spcAft>
                <a:spcPts val="0"/>
              </a:spcAft>
              <a:buNone/>
            </a:pPr>
            <a:r>
              <a:rPr b="1" i="0" lang="en-US" sz="2499" u="none" cap="none" strike="noStrike">
                <a:solidFill>
                  <a:srgbClr val="121A5D"/>
                </a:solidFill>
                <a:latin typeface="Cardo"/>
                <a:ea typeface="Cardo"/>
                <a:cs typeface="Cardo"/>
                <a:sym typeface="Cardo"/>
              </a:rPr>
              <a:t>Design Elements</a:t>
            </a:r>
            <a:endParaRPr/>
          </a:p>
        </p:txBody>
      </p:sp>
      <p:sp>
        <p:nvSpPr>
          <p:cNvPr id="386" name="Google Shape;386;p24"/>
          <p:cNvSpPr txBox="1"/>
          <p:nvPr/>
        </p:nvSpPr>
        <p:spPr>
          <a:xfrm>
            <a:off x="1490293" y="6925858"/>
            <a:ext cx="3150536" cy="374650"/>
          </a:xfrm>
          <a:prstGeom prst="rect">
            <a:avLst/>
          </a:prstGeom>
          <a:noFill/>
          <a:ln>
            <a:noFill/>
          </a:ln>
        </p:spPr>
        <p:txBody>
          <a:bodyPr anchorCtr="0" anchor="t" bIns="0" lIns="0" spcFirstLastPara="1" rIns="0" wrap="square" tIns="0">
            <a:spAutoFit/>
          </a:bodyPr>
          <a:lstStyle/>
          <a:p>
            <a:pPr indent="0" lvl="0" marL="0" marR="0" rtl="0" algn="ctr">
              <a:lnSpc>
                <a:spcPct val="122008"/>
              </a:lnSpc>
              <a:spcBef>
                <a:spcPts val="0"/>
              </a:spcBef>
              <a:spcAft>
                <a:spcPts val="0"/>
              </a:spcAft>
              <a:buNone/>
            </a:pPr>
            <a:r>
              <a:rPr b="1" i="0" lang="en-US" sz="2499" u="none" cap="none" strike="noStrike">
                <a:solidFill>
                  <a:srgbClr val="121A5D"/>
                </a:solidFill>
                <a:latin typeface="Cardo"/>
                <a:ea typeface="Cardo"/>
                <a:cs typeface="Cardo"/>
                <a:sym typeface="Cardo"/>
              </a:rPr>
              <a:t>Colors</a:t>
            </a:r>
            <a:endParaRPr/>
          </a:p>
        </p:txBody>
      </p:sp>
      <p:sp>
        <p:nvSpPr>
          <p:cNvPr id="387" name="Google Shape;387;p24"/>
          <p:cNvSpPr/>
          <p:nvPr/>
        </p:nvSpPr>
        <p:spPr>
          <a:xfrm>
            <a:off x="15219743" y="5150372"/>
            <a:ext cx="746939" cy="642367"/>
          </a:xfrm>
          <a:custGeom>
            <a:rect b="b" l="l" r="r" t="t"/>
            <a:pathLst>
              <a:path extrusionOk="0" h="642367" w="746939">
                <a:moveTo>
                  <a:pt x="0" y="0"/>
                </a:moveTo>
                <a:lnTo>
                  <a:pt x="746939" y="0"/>
                </a:lnTo>
                <a:lnTo>
                  <a:pt x="746939" y="642367"/>
                </a:lnTo>
                <a:lnTo>
                  <a:pt x="0" y="642367"/>
                </a:lnTo>
                <a:lnTo>
                  <a:pt x="0" y="0"/>
                </a:lnTo>
                <a:close/>
              </a:path>
            </a:pathLst>
          </a:custGeom>
          <a:blipFill rotWithShape="1">
            <a:blip r:embed="rId3">
              <a:alphaModFix/>
            </a:blip>
            <a:stretch>
              <a:fillRect b="0" l="0" r="0" t="0"/>
            </a:stretch>
          </a:blipFill>
          <a:ln>
            <a:noFill/>
          </a:ln>
        </p:spPr>
      </p:sp>
      <p:sp>
        <p:nvSpPr>
          <p:cNvPr id="388" name="Google Shape;388;p24"/>
          <p:cNvSpPr/>
          <p:nvPr/>
        </p:nvSpPr>
        <p:spPr>
          <a:xfrm>
            <a:off x="16585493" y="6391698"/>
            <a:ext cx="530880" cy="733628"/>
          </a:xfrm>
          <a:custGeom>
            <a:rect b="b" l="l" r="r" t="t"/>
            <a:pathLst>
              <a:path extrusionOk="0" h="733628" w="530880">
                <a:moveTo>
                  <a:pt x="0" y="0"/>
                </a:moveTo>
                <a:lnTo>
                  <a:pt x="530880" y="0"/>
                </a:lnTo>
                <a:lnTo>
                  <a:pt x="530880" y="733627"/>
                </a:lnTo>
                <a:lnTo>
                  <a:pt x="0" y="733627"/>
                </a:lnTo>
                <a:lnTo>
                  <a:pt x="0" y="0"/>
                </a:lnTo>
                <a:close/>
              </a:path>
            </a:pathLst>
          </a:custGeom>
          <a:blipFill rotWithShape="1">
            <a:blip r:embed="rId4">
              <a:alphaModFix/>
            </a:blip>
            <a:stretch>
              <a:fillRect b="0" l="0" r="0" t="0"/>
            </a:stretch>
          </a:blipFill>
          <a:ln>
            <a:noFill/>
          </a:ln>
        </p:spPr>
      </p:sp>
      <p:sp>
        <p:nvSpPr>
          <p:cNvPr id="389" name="Google Shape;389;p24"/>
          <p:cNvSpPr/>
          <p:nvPr/>
        </p:nvSpPr>
        <p:spPr>
          <a:xfrm>
            <a:off x="15374868" y="6469858"/>
            <a:ext cx="437375" cy="655467"/>
          </a:xfrm>
          <a:custGeom>
            <a:rect b="b" l="l" r="r" t="t"/>
            <a:pathLst>
              <a:path extrusionOk="0" h="655467" w="437375">
                <a:moveTo>
                  <a:pt x="0" y="0"/>
                </a:moveTo>
                <a:lnTo>
                  <a:pt x="437375" y="0"/>
                </a:lnTo>
                <a:lnTo>
                  <a:pt x="437375" y="655467"/>
                </a:lnTo>
                <a:lnTo>
                  <a:pt x="0" y="655467"/>
                </a:lnTo>
                <a:lnTo>
                  <a:pt x="0" y="0"/>
                </a:lnTo>
                <a:close/>
              </a:path>
            </a:pathLst>
          </a:custGeom>
          <a:blipFill rotWithShape="1">
            <a:blip r:embed="rId5">
              <a:alphaModFix/>
            </a:blip>
            <a:stretch>
              <a:fillRect b="0" l="0" r="0" t="0"/>
            </a:stretch>
          </a:blipFill>
          <a:ln>
            <a:noFill/>
          </a:ln>
        </p:spPr>
      </p:sp>
      <p:sp>
        <p:nvSpPr>
          <p:cNvPr id="390" name="Google Shape;390;p24"/>
          <p:cNvSpPr/>
          <p:nvPr/>
        </p:nvSpPr>
        <p:spPr>
          <a:xfrm>
            <a:off x="16449504" y="7786173"/>
            <a:ext cx="725366" cy="655467"/>
          </a:xfrm>
          <a:custGeom>
            <a:rect b="b" l="l" r="r" t="t"/>
            <a:pathLst>
              <a:path extrusionOk="0" h="655467" w="725366">
                <a:moveTo>
                  <a:pt x="0" y="0"/>
                </a:moveTo>
                <a:lnTo>
                  <a:pt x="725366" y="0"/>
                </a:lnTo>
                <a:lnTo>
                  <a:pt x="725366" y="655467"/>
                </a:lnTo>
                <a:lnTo>
                  <a:pt x="0" y="655467"/>
                </a:lnTo>
                <a:lnTo>
                  <a:pt x="0" y="0"/>
                </a:lnTo>
                <a:close/>
              </a:path>
            </a:pathLst>
          </a:custGeom>
          <a:blipFill rotWithShape="1">
            <a:blip r:embed="rId6">
              <a:alphaModFix/>
            </a:blip>
            <a:stretch>
              <a:fillRect b="0" l="0" r="0" t="0"/>
            </a:stretch>
          </a:blipFill>
          <a:ln>
            <a:noFill/>
          </a:ln>
        </p:spPr>
      </p:sp>
      <p:sp>
        <p:nvSpPr>
          <p:cNvPr id="391" name="Google Shape;391;p24"/>
          <p:cNvSpPr/>
          <p:nvPr/>
        </p:nvSpPr>
        <p:spPr>
          <a:xfrm>
            <a:off x="16449504" y="3774644"/>
            <a:ext cx="655467" cy="655467"/>
          </a:xfrm>
          <a:custGeom>
            <a:rect b="b" l="l" r="r" t="t"/>
            <a:pathLst>
              <a:path extrusionOk="0" h="655467" w="655467">
                <a:moveTo>
                  <a:pt x="0" y="0"/>
                </a:moveTo>
                <a:lnTo>
                  <a:pt x="655467" y="0"/>
                </a:lnTo>
                <a:lnTo>
                  <a:pt x="655467" y="655467"/>
                </a:lnTo>
                <a:lnTo>
                  <a:pt x="0" y="655467"/>
                </a:lnTo>
                <a:lnTo>
                  <a:pt x="0" y="0"/>
                </a:lnTo>
                <a:close/>
              </a:path>
            </a:pathLst>
          </a:custGeom>
          <a:blipFill rotWithShape="1">
            <a:blip r:embed="rId7">
              <a:alphaModFix/>
            </a:blip>
            <a:stretch>
              <a:fillRect b="0" l="0" r="0" t="0"/>
            </a:stretch>
          </a:blipFill>
          <a:ln>
            <a:noFill/>
          </a:ln>
        </p:spPr>
      </p:sp>
      <p:sp>
        <p:nvSpPr>
          <p:cNvPr id="392" name="Google Shape;392;p24"/>
          <p:cNvSpPr/>
          <p:nvPr/>
        </p:nvSpPr>
        <p:spPr>
          <a:xfrm>
            <a:off x="15136670" y="3781194"/>
            <a:ext cx="896771" cy="551107"/>
          </a:xfrm>
          <a:custGeom>
            <a:rect b="b" l="l" r="r" t="t"/>
            <a:pathLst>
              <a:path extrusionOk="0" h="551107" w="896771">
                <a:moveTo>
                  <a:pt x="0" y="0"/>
                </a:moveTo>
                <a:lnTo>
                  <a:pt x="896771" y="0"/>
                </a:lnTo>
                <a:lnTo>
                  <a:pt x="896771" y="551107"/>
                </a:lnTo>
                <a:lnTo>
                  <a:pt x="0" y="551107"/>
                </a:lnTo>
                <a:lnTo>
                  <a:pt x="0" y="0"/>
                </a:lnTo>
                <a:close/>
              </a:path>
            </a:pathLst>
          </a:custGeom>
          <a:blipFill rotWithShape="1">
            <a:blip r:embed="rId8">
              <a:alphaModFix/>
            </a:blip>
            <a:stretch>
              <a:fillRect b="0" l="0" r="0" t="0"/>
            </a:stretch>
          </a:blipFill>
          <a:ln>
            <a:noFill/>
          </a:ln>
        </p:spPr>
      </p:sp>
      <p:sp>
        <p:nvSpPr>
          <p:cNvPr id="393" name="Google Shape;393;p24"/>
          <p:cNvSpPr/>
          <p:nvPr/>
        </p:nvSpPr>
        <p:spPr>
          <a:xfrm>
            <a:off x="16382745" y="5150372"/>
            <a:ext cx="733628" cy="733628"/>
          </a:xfrm>
          <a:custGeom>
            <a:rect b="b" l="l" r="r" t="t"/>
            <a:pathLst>
              <a:path extrusionOk="0" h="733628" w="733628">
                <a:moveTo>
                  <a:pt x="0" y="0"/>
                </a:moveTo>
                <a:lnTo>
                  <a:pt x="733628" y="0"/>
                </a:lnTo>
                <a:lnTo>
                  <a:pt x="733628" y="733628"/>
                </a:lnTo>
                <a:lnTo>
                  <a:pt x="0" y="733628"/>
                </a:lnTo>
                <a:lnTo>
                  <a:pt x="0" y="0"/>
                </a:lnTo>
                <a:close/>
              </a:path>
            </a:pathLst>
          </a:custGeom>
          <a:blipFill rotWithShape="1">
            <a:blip r:embed="rId9">
              <a:alphaModFix/>
            </a:blip>
            <a:stretch>
              <a:fillRect b="0" l="0" r="0" t="0"/>
            </a:stretch>
          </a:blipFill>
          <a:ln>
            <a:noFill/>
          </a:ln>
        </p:spPr>
      </p:sp>
      <p:sp>
        <p:nvSpPr>
          <p:cNvPr id="394" name="Google Shape;394;p24"/>
          <p:cNvSpPr/>
          <p:nvPr/>
        </p:nvSpPr>
        <p:spPr>
          <a:xfrm>
            <a:off x="15301372" y="7802444"/>
            <a:ext cx="510872" cy="733628"/>
          </a:xfrm>
          <a:custGeom>
            <a:rect b="b" l="l" r="r" t="t"/>
            <a:pathLst>
              <a:path extrusionOk="0" h="733628" w="510872">
                <a:moveTo>
                  <a:pt x="0" y="0"/>
                </a:moveTo>
                <a:lnTo>
                  <a:pt x="510871" y="0"/>
                </a:lnTo>
                <a:lnTo>
                  <a:pt x="510871" y="733628"/>
                </a:lnTo>
                <a:lnTo>
                  <a:pt x="0" y="733628"/>
                </a:lnTo>
                <a:lnTo>
                  <a:pt x="0" y="0"/>
                </a:lnTo>
                <a:close/>
              </a:path>
            </a:pathLst>
          </a:custGeom>
          <a:blipFill rotWithShape="1">
            <a:blip r:embed="rId10">
              <a:alphaModFix/>
            </a:blip>
            <a:stretch>
              <a:fillRect b="0" l="0" r="0" t="0"/>
            </a:stretch>
          </a:blipFill>
          <a:ln>
            <a:noFill/>
          </a:ln>
        </p:spPr>
      </p:sp>
      <p:sp>
        <p:nvSpPr>
          <p:cNvPr id="395" name="Google Shape;395;p24"/>
          <p:cNvSpPr/>
          <p:nvPr/>
        </p:nvSpPr>
        <p:spPr>
          <a:xfrm>
            <a:off x="11801797" y="3742772"/>
            <a:ext cx="644259" cy="733628"/>
          </a:xfrm>
          <a:custGeom>
            <a:rect b="b" l="l" r="r" t="t"/>
            <a:pathLst>
              <a:path extrusionOk="0" h="733628" w="644259">
                <a:moveTo>
                  <a:pt x="0" y="0"/>
                </a:moveTo>
                <a:lnTo>
                  <a:pt x="644259" y="0"/>
                </a:lnTo>
                <a:lnTo>
                  <a:pt x="644259" y="733627"/>
                </a:lnTo>
                <a:lnTo>
                  <a:pt x="0" y="733627"/>
                </a:lnTo>
                <a:lnTo>
                  <a:pt x="0" y="0"/>
                </a:lnTo>
                <a:close/>
              </a:path>
            </a:pathLst>
          </a:custGeom>
          <a:blipFill rotWithShape="1">
            <a:blip r:embed="rId11">
              <a:alphaModFix/>
            </a:blip>
            <a:stretch>
              <a:fillRect b="0" l="0" r="0" t="0"/>
            </a:stretch>
          </a:blipFill>
          <a:ln>
            <a:noFill/>
          </a:ln>
        </p:spPr>
      </p:sp>
      <p:sp>
        <p:nvSpPr>
          <p:cNvPr id="396" name="Google Shape;396;p24"/>
          <p:cNvSpPr/>
          <p:nvPr/>
        </p:nvSpPr>
        <p:spPr>
          <a:xfrm>
            <a:off x="13930089" y="3875876"/>
            <a:ext cx="850591" cy="505715"/>
          </a:xfrm>
          <a:custGeom>
            <a:rect b="b" l="l" r="r" t="t"/>
            <a:pathLst>
              <a:path extrusionOk="0" h="505715" w="850591">
                <a:moveTo>
                  <a:pt x="0" y="0"/>
                </a:moveTo>
                <a:lnTo>
                  <a:pt x="850592" y="0"/>
                </a:lnTo>
                <a:lnTo>
                  <a:pt x="850592" y="505715"/>
                </a:lnTo>
                <a:lnTo>
                  <a:pt x="0" y="505715"/>
                </a:lnTo>
                <a:lnTo>
                  <a:pt x="0" y="0"/>
                </a:lnTo>
                <a:close/>
              </a:path>
            </a:pathLst>
          </a:custGeom>
          <a:blipFill rotWithShape="1">
            <a:blip r:embed="rId12">
              <a:alphaModFix/>
            </a:blip>
            <a:stretch>
              <a:fillRect b="0" l="0" r="0" t="0"/>
            </a:stretch>
          </a:blipFill>
          <a:ln>
            <a:noFill/>
          </a:ln>
        </p:spPr>
      </p:sp>
      <p:sp>
        <p:nvSpPr>
          <p:cNvPr id="397" name="Google Shape;397;p24"/>
          <p:cNvSpPr/>
          <p:nvPr/>
        </p:nvSpPr>
        <p:spPr>
          <a:xfrm>
            <a:off x="7572255" y="3781852"/>
            <a:ext cx="655467" cy="655467"/>
          </a:xfrm>
          <a:custGeom>
            <a:rect b="b" l="l" r="r" t="t"/>
            <a:pathLst>
              <a:path extrusionOk="0" h="655467" w="655467">
                <a:moveTo>
                  <a:pt x="0" y="0"/>
                </a:moveTo>
                <a:lnTo>
                  <a:pt x="655467" y="0"/>
                </a:lnTo>
                <a:lnTo>
                  <a:pt x="655467" y="655467"/>
                </a:lnTo>
                <a:lnTo>
                  <a:pt x="0" y="655467"/>
                </a:lnTo>
                <a:lnTo>
                  <a:pt x="0" y="0"/>
                </a:lnTo>
                <a:close/>
              </a:path>
            </a:pathLst>
          </a:custGeom>
          <a:blipFill rotWithShape="1">
            <a:blip r:embed="rId13">
              <a:alphaModFix/>
            </a:blip>
            <a:stretch>
              <a:fillRect b="0" l="0" r="0" t="0"/>
            </a:stretch>
          </a:blipFill>
          <a:ln>
            <a:noFill/>
          </a:ln>
        </p:spPr>
      </p:sp>
      <p:sp>
        <p:nvSpPr>
          <p:cNvPr id="398" name="Google Shape;398;p24"/>
          <p:cNvSpPr/>
          <p:nvPr/>
        </p:nvSpPr>
        <p:spPr>
          <a:xfrm>
            <a:off x="6557141" y="3781852"/>
            <a:ext cx="655467" cy="655467"/>
          </a:xfrm>
          <a:custGeom>
            <a:rect b="b" l="l" r="r" t="t"/>
            <a:pathLst>
              <a:path extrusionOk="0" h="655467" w="655467">
                <a:moveTo>
                  <a:pt x="0" y="0"/>
                </a:moveTo>
                <a:lnTo>
                  <a:pt x="655468" y="0"/>
                </a:lnTo>
                <a:lnTo>
                  <a:pt x="655468" y="655467"/>
                </a:lnTo>
                <a:lnTo>
                  <a:pt x="0" y="655467"/>
                </a:lnTo>
                <a:lnTo>
                  <a:pt x="0" y="0"/>
                </a:lnTo>
                <a:close/>
              </a:path>
            </a:pathLst>
          </a:custGeom>
          <a:blipFill rotWithShape="1">
            <a:blip r:embed="rId14">
              <a:alphaModFix/>
            </a:blip>
            <a:stretch>
              <a:fillRect b="0" l="0" r="0" t="0"/>
            </a:stretch>
          </a:blipFill>
          <a:ln>
            <a:noFill/>
          </a:ln>
        </p:spPr>
      </p:sp>
      <p:sp>
        <p:nvSpPr>
          <p:cNvPr id="399" name="Google Shape;399;p24"/>
          <p:cNvSpPr/>
          <p:nvPr/>
        </p:nvSpPr>
        <p:spPr>
          <a:xfrm>
            <a:off x="10682974" y="3762414"/>
            <a:ext cx="727407" cy="694343"/>
          </a:xfrm>
          <a:custGeom>
            <a:rect b="b" l="l" r="r" t="t"/>
            <a:pathLst>
              <a:path extrusionOk="0" h="694343" w="727407">
                <a:moveTo>
                  <a:pt x="0" y="0"/>
                </a:moveTo>
                <a:lnTo>
                  <a:pt x="727407" y="0"/>
                </a:lnTo>
                <a:lnTo>
                  <a:pt x="727407" y="694343"/>
                </a:lnTo>
                <a:lnTo>
                  <a:pt x="0" y="694343"/>
                </a:lnTo>
                <a:lnTo>
                  <a:pt x="0" y="0"/>
                </a:lnTo>
                <a:close/>
              </a:path>
            </a:pathLst>
          </a:custGeom>
          <a:blipFill rotWithShape="1">
            <a:blip r:embed="rId15">
              <a:alphaModFix/>
            </a:blip>
            <a:stretch>
              <a:fillRect b="0" l="0" r="0" t="0"/>
            </a:stretch>
          </a:blipFill>
          <a:ln>
            <a:noFill/>
          </a:ln>
        </p:spPr>
      </p:sp>
      <p:sp>
        <p:nvSpPr>
          <p:cNvPr id="400" name="Google Shape;400;p24"/>
          <p:cNvSpPr/>
          <p:nvPr/>
        </p:nvSpPr>
        <p:spPr>
          <a:xfrm>
            <a:off x="8602193" y="3742772"/>
            <a:ext cx="728292" cy="733628"/>
          </a:xfrm>
          <a:custGeom>
            <a:rect b="b" l="l" r="r" t="t"/>
            <a:pathLst>
              <a:path extrusionOk="0" h="733628" w="728292">
                <a:moveTo>
                  <a:pt x="0" y="0"/>
                </a:moveTo>
                <a:lnTo>
                  <a:pt x="728292" y="0"/>
                </a:lnTo>
                <a:lnTo>
                  <a:pt x="728292" y="733627"/>
                </a:lnTo>
                <a:lnTo>
                  <a:pt x="0" y="733627"/>
                </a:lnTo>
                <a:lnTo>
                  <a:pt x="0" y="0"/>
                </a:lnTo>
                <a:close/>
              </a:path>
            </a:pathLst>
          </a:custGeom>
          <a:blipFill rotWithShape="1">
            <a:blip r:embed="rId16">
              <a:alphaModFix/>
            </a:blip>
            <a:stretch>
              <a:fillRect b="0" l="0" r="0" t="0"/>
            </a:stretch>
          </a:blipFill>
          <a:ln>
            <a:noFill/>
          </a:ln>
        </p:spPr>
      </p:sp>
      <p:sp>
        <p:nvSpPr>
          <p:cNvPr id="401" name="Google Shape;401;p24"/>
          <p:cNvSpPr/>
          <p:nvPr/>
        </p:nvSpPr>
        <p:spPr>
          <a:xfrm>
            <a:off x="9697543" y="3735564"/>
            <a:ext cx="607485" cy="740836"/>
          </a:xfrm>
          <a:custGeom>
            <a:rect b="b" l="l" r="r" t="t"/>
            <a:pathLst>
              <a:path extrusionOk="0" h="740836" w="607485">
                <a:moveTo>
                  <a:pt x="0" y="0"/>
                </a:moveTo>
                <a:lnTo>
                  <a:pt x="607486" y="0"/>
                </a:lnTo>
                <a:lnTo>
                  <a:pt x="607486" y="740835"/>
                </a:lnTo>
                <a:lnTo>
                  <a:pt x="0" y="740835"/>
                </a:lnTo>
                <a:lnTo>
                  <a:pt x="0" y="0"/>
                </a:lnTo>
                <a:close/>
              </a:path>
            </a:pathLst>
          </a:custGeom>
          <a:blipFill rotWithShape="1">
            <a:blip r:embed="rId17">
              <a:alphaModFix/>
            </a:blip>
            <a:stretch>
              <a:fillRect b="0" l="0" r="0" t="0"/>
            </a:stretch>
          </a:blipFill>
          <a:ln>
            <a:noFill/>
          </a:ln>
        </p:spPr>
      </p:sp>
      <p:sp>
        <p:nvSpPr>
          <p:cNvPr id="402" name="Google Shape;402;p24"/>
          <p:cNvSpPr/>
          <p:nvPr/>
        </p:nvSpPr>
        <p:spPr>
          <a:xfrm>
            <a:off x="12854725" y="3781852"/>
            <a:ext cx="689979" cy="693763"/>
          </a:xfrm>
          <a:custGeom>
            <a:rect b="b" l="l" r="r" t="t"/>
            <a:pathLst>
              <a:path extrusionOk="0" h="693763" w="689979">
                <a:moveTo>
                  <a:pt x="0" y="0"/>
                </a:moveTo>
                <a:lnTo>
                  <a:pt x="689979" y="0"/>
                </a:lnTo>
                <a:lnTo>
                  <a:pt x="689979" y="693763"/>
                </a:lnTo>
                <a:lnTo>
                  <a:pt x="0" y="693763"/>
                </a:lnTo>
                <a:lnTo>
                  <a:pt x="0" y="0"/>
                </a:lnTo>
                <a:close/>
              </a:path>
            </a:pathLst>
          </a:custGeom>
          <a:blipFill rotWithShape="1">
            <a:blip r:embed="rId18">
              <a:alphaModFix/>
            </a:blip>
            <a:stretch>
              <a:fillRect b="0" l="0" r="0" t="0"/>
            </a:stretch>
          </a:blipFill>
          <a:ln>
            <a:noFill/>
          </a:ln>
        </p:spPr>
      </p:sp>
      <p:sp>
        <p:nvSpPr>
          <p:cNvPr id="403" name="Google Shape;403;p24"/>
          <p:cNvSpPr/>
          <p:nvPr/>
        </p:nvSpPr>
        <p:spPr>
          <a:xfrm>
            <a:off x="12780975" y="5091017"/>
            <a:ext cx="592238" cy="733628"/>
          </a:xfrm>
          <a:custGeom>
            <a:rect b="b" l="l" r="r" t="t"/>
            <a:pathLst>
              <a:path extrusionOk="0" h="733628" w="592238">
                <a:moveTo>
                  <a:pt x="0" y="0"/>
                </a:moveTo>
                <a:lnTo>
                  <a:pt x="592237" y="0"/>
                </a:lnTo>
                <a:lnTo>
                  <a:pt x="592237" y="733627"/>
                </a:lnTo>
                <a:lnTo>
                  <a:pt x="0" y="733627"/>
                </a:lnTo>
                <a:lnTo>
                  <a:pt x="0" y="0"/>
                </a:lnTo>
                <a:close/>
              </a:path>
            </a:pathLst>
          </a:custGeom>
          <a:blipFill rotWithShape="1">
            <a:blip r:embed="rId19">
              <a:alphaModFix/>
            </a:blip>
            <a:stretch>
              <a:fillRect b="0" l="0" r="0" t="0"/>
            </a:stretch>
          </a:blipFill>
          <a:ln>
            <a:noFill/>
          </a:ln>
        </p:spPr>
      </p:sp>
      <p:sp>
        <p:nvSpPr>
          <p:cNvPr id="404" name="Google Shape;404;p24"/>
          <p:cNvSpPr/>
          <p:nvPr/>
        </p:nvSpPr>
        <p:spPr>
          <a:xfrm>
            <a:off x="11504822" y="5091017"/>
            <a:ext cx="797422" cy="733628"/>
          </a:xfrm>
          <a:custGeom>
            <a:rect b="b" l="l" r="r" t="t"/>
            <a:pathLst>
              <a:path extrusionOk="0" h="733628" w="797422">
                <a:moveTo>
                  <a:pt x="0" y="0"/>
                </a:moveTo>
                <a:lnTo>
                  <a:pt x="797422" y="0"/>
                </a:lnTo>
                <a:lnTo>
                  <a:pt x="797422" y="733627"/>
                </a:lnTo>
                <a:lnTo>
                  <a:pt x="0" y="733627"/>
                </a:lnTo>
                <a:lnTo>
                  <a:pt x="0" y="0"/>
                </a:lnTo>
                <a:close/>
              </a:path>
            </a:pathLst>
          </a:custGeom>
          <a:blipFill rotWithShape="1">
            <a:blip r:embed="rId20">
              <a:alphaModFix/>
            </a:blip>
            <a:stretch>
              <a:fillRect b="0" l="0" r="0" t="0"/>
            </a:stretch>
          </a:blipFill>
          <a:ln>
            <a:noFill/>
          </a:ln>
        </p:spPr>
      </p:sp>
      <p:sp>
        <p:nvSpPr>
          <p:cNvPr id="405" name="Google Shape;405;p24"/>
          <p:cNvSpPr/>
          <p:nvPr/>
        </p:nvSpPr>
        <p:spPr>
          <a:xfrm>
            <a:off x="13901195" y="5257386"/>
            <a:ext cx="838377" cy="481686"/>
          </a:xfrm>
          <a:custGeom>
            <a:rect b="b" l="l" r="r" t="t"/>
            <a:pathLst>
              <a:path extrusionOk="0" h="481686" w="838377">
                <a:moveTo>
                  <a:pt x="0" y="0"/>
                </a:moveTo>
                <a:lnTo>
                  <a:pt x="838377" y="0"/>
                </a:lnTo>
                <a:lnTo>
                  <a:pt x="838377" y="481686"/>
                </a:lnTo>
                <a:lnTo>
                  <a:pt x="0" y="481686"/>
                </a:lnTo>
                <a:lnTo>
                  <a:pt x="0" y="0"/>
                </a:lnTo>
                <a:close/>
              </a:path>
            </a:pathLst>
          </a:custGeom>
          <a:blipFill rotWithShape="1">
            <a:blip r:embed="rId21">
              <a:alphaModFix/>
            </a:blip>
            <a:stretch>
              <a:fillRect b="0" l="0" r="0" t="0"/>
            </a:stretch>
          </a:blipFill>
          <a:ln>
            <a:noFill/>
          </a:ln>
        </p:spPr>
      </p:sp>
      <p:sp>
        <p:nvSpPr>
          <p:cNvPr id="406" name="Google Shape;406;p24"/>
          <p:cNvSpPr/>
          <p:nvPr/>
        </p:nvSpPr>
        <p:spPr>
          <a:xfrm>
            <a:off x="9096224" y="5091017"/>
            <a:ext cx="733628" cy="733628"/>
          </a:xfrm>
          <a:custGeom>
            <a:rect b="b" l="l" r="r" t="t"/>
            <a:pathLst>
              <a:path extrusionOk="0" h="733628" w="733628">
                <a:moveTo>
                  <a:pt x="0" y="0"/>
                </a:moveTo>
                <a:lnTo>
                  <a:pt x="733628" y="0"/>
                </a:lnTo>
                <a:lnTo>
                  <a:pt x="733628" y="733627"/>
                </a:lnTo>
                <a:lnTo>
                  <a:pt x="0" y="733627"/>
                </a:lnTo>
                <a:lnTo>
                  <a:pt x="0" y="0"/>
                </a:lnTo>
                <a:close/>
              </a:path>
            </a:pathLst>
          </a:custGeom>
          <a:blipFill rotWithShape="1">
            <a:blip r:embed="rId22">
              <a:alphaModFix/>
            </a:blip>
            <a:stretch>
              <a:fillRect b="0" l="0" r="0" t="0"/>
            </a:stretch>
          </a:blipFill>
          <a:ln>
            <a:noFill/>
          </a:ln>
        </p:spPr>
      </p:sp>
      <p:sp>
        <p:nvSpPr>
          <p:cNvPr id="407" name="Google Shape;407;p24"/>
          <p:cNvSpPr/>
          <p:nvPr/>
        </p:nvSpPr>
        <p:spPr>
          <a:xfrm>
            <a:off x="6557141" y="5091017"/>
            <a:ext cx="853056" cy="733628"/>
          </a:xfrm>
          <a:custGeom>
            <a:rect b="b" l="l" r="r" t="t"/>
            <a:pathLst>
              <a:path extrusionOk="0" h="733628" w="853056">
                <a:moveTo>
                  <a:pt x="0" y="0"/>
                </a:moveTo>
                <a:lnTo>
                  <a:pt x="853056" y="0"/>
                </a:lnTo>
                <a:lnTo>
                  <a:pt x="853056" y="733627"/>
                </a:lnTo>
                <a:lnTo>
                  <a:pt x="0" y="733627"/>
                </a:lnTo>
                <a:lnTo>
                  <a:pt x="0" y="0"/>
                </a:lnTo>
                <a:close/>
              </a:path>
            </a:pathLst>
          </a:custGeom>
          <a:blipFill rotWithShape="1">
            <a:blip r:embed="rId23">
              <a:alphaModFix/>
            </a:blip>
            <a:stretch>
              <a:fillRect b="0" l="0" r="0" t="0"/>
            </a:stretch>
          </a:blipFill>
          <a:ln>
            <a:noFill/>
          </a:ln>
        </p:spPr>
      </p:sp>
      <p:sp>
        <p:nvSpPr>
          <p:cNvPr id="408" name="Google Shape;408;p24"/>
          <p:cNvSpPr/>
          <p:nvPr/>
        </p:nvSpPr>
        <p:spPr>
          <a:xfrm>
            <a:off x="10221857" y="5091017"/>
            <a:ext cx="732294" cy="733628"/>
          </a:xfrm>
          <a:custGeom>
            <a:rect b="b" l="l" r="r" t="t"/>
            <a:pathLst>
              <a:path extrusionOk="0" h="733628" w="732294">
                <a:moveTo>
                  <a:pt x="0" y="0"/>
                </a:moveTo>
                <a:lnTo>
                  <a:pt x="732294" y="0"/>
                </a:lnTo>
                <a:lnTo>
                  <a:pt x="732294" y="733627"/>
                </a:lnTo>
                <a:lnTo>
                  <a:pt x="0" y="733627"/>
                </a:lnTo>
                <a:lnTo>
                  <a:pt x="0" y="0"/>
                </a:lnTo>
                <a:close/>
              </a:path>
            </a:pathLst>
          </a:custGeom>
          <a:blipFill rotWithShape="1">
            <a:blip r:embed="rId24">
              <a:alphaModFix/>
            </a:blip>
            <a:stretch>
              <a:fillRect b="0" l="0" r="0" t="0"/>
            </a:stretch>
          </a:blipFill>
          <a:ln>
            <a:noFill/>
          </a:ln>
        </p:spPr>
      </p:sp>
      <p:sp>
        <p:nvSpPr>
          <p:cNvPr id="409" name="Google Shape;409;p24"/>
          <p:cNvSpPr/>
          <p:nvPr/>
        </p:nvSpPr>
        <p:spPr>
          <a:xfrm>
            <a:off x="7886397" y="5091017"/>
            <a:ext cx="733628" cy="733628"/>
          </a:xfrm>
          <a:custGeom>
            <a:rect b="b" l="l" r="r" t="t"/>
            <a:pathLst>
              <a:path extrusionOk="0" h="733628" w="733628">
                <a:moveTo>
                  <a:pt x="0" y="0"/>
                </a:moveTo>
                <a:lnTo>
                  <a:pt x="733628" y="0"/>
                </a:lnTo>
                <a:lnTo>
                  <a:pt x="733628" y="733627"/>
                </a:lnTo>
                <a:lnTo>
                  <a:pt x="0" y="733627"/>
                </a:lnTo>
                <a:lnTo>
                  <a:pt x="0" y="0"/>
                </a:lnTo>
                <a:close/>
              </a:path>
            </a:pathLst>
          </a:custGeom>
          <a:blipFill rotWithShape="1">
            <a:blip r:embed="rId25">
              <a:alphaModFix/>
            </a:blip>
            <a:stretch>
              <a:fillRect b="0" l="0" r="0" t="0"/>
            </a:stretch>
          </a:blipFill>
          <a:ln>
            <a:noFill/>
          </a:ln>
        </p:spPr>
      </p:sp>
      <p:sp>
        <p:nvSpPr>
          <p:cNvPr id="410" name="Google Shape;410;p24"/>
          <p:cNvSpPr/>
          <p:nvPr/>
        </p:nvSpPr>
        <p:spPr>
          <a:xfrm>
            <a:off x="11903220" y="6459429"/>
            <a:ext cx="804018" cy="634444"/>
          </a:xfrm>
          <a:custGeom>
            <a:rect b="b" l="l" r="r" t="t"/>
            <a:pathLst>
              <a:path extrusionOk="0" h="634444" w="804018">
                <a:moveTo>
                  <a:pt x="0" y="0"/>
                </a:moveTo>
                <a:lnTo>
                  <a:pt x="804019" y="0"/>
                </a:lnTo>
                <a:lnTo>
                  <a:pt x="804019" y="634443"/>
                </a:lnTo>
                <a:lnTo>
                  <a:pt x="0" y="634443"/>
                </a:lnTo>
                <a:lnTo>
                  <a:pt x="0" y="0"/>
                </a:lnTo>
                <a:close/>
              </a:path>
            </a:pathLst>
          </a:custGeom>
          <a:blipFill rotWithShape="1">
            <a:blip r:embed="rId26">
              <a:alphaModFix/>
            </a:blip>
            <a:stretch>
              <a:fillRect b="0" l="0" r="0" t="0"/>
            </a:stretch>
          </a:blipFill>
          <a:ln>
            <a:noFill/>
          </a:ln>
        </p:spPr>
      </p:sp>
      <p:sp>
        <p:nvSpPr>
          <p:cNvPr id="411" name="Google Shape;411;p24"/>
          <p:cNvSpPr/>
          <p:nvPr/>
        </p:nvSpPr>
        <p:spPr>
          <a:xfrm>
            <a:off x="10670882" y="6489245"/>
            <a:ext cx="829196" cy="499025"/>
          </a:xfrm>
          <a:custGeom>
            <a:rect b="b" l="l" r="r" t="t"/>
            <a:pathLst>
              <a:path extrusionOk="0" h="499025" w="829196">
                <a:moveTo>
                  <a:pt x="0" y="0"/>
                </a:moveTo>
                <a:lnTo>
                  <a:pt x="829197" y="0"/>
                </a:lnTo>
                <a:lnTo>
                  <a:pt x="829197" y="499026"/>
                </a:lnTo>
                <a:lnTo>
                  <a:pt x="0" y="499026"/>
                </a:lnTo>
                <a:lnTo>
                  <a:pt x="0" y="0"/>
                </a:lnTo>
                <a:close/>
              </a:path>
            </a:pathLst>
          </a:custGeom>
          <a:blipFill rotWithShape="1">
            <a:blip r:embed="rId27">
              <a:alphaModFix/>
            </a:blip>
            <a:stretch>
              <a:fillRect b="0" l="0" r="0" t="0"/>
            </a:stretch>
          </a:blipFill>
          <a:ln>
            <a:noFill/>
          </a:ln>
        </p:spPr>
      </p:sp>
      <p:sp>
        <p:nvSpPr>
          <p:cNvPr id="412" name="Google Shape;412;p24"/>
          <p:cNvSpPr/>
          <p:nvPr/>
        </p:nvSpPr>
        <p:spPr>
          <a:xfrm>
            <a:off x="8718568" y="6413017"/>
            <a:ext cx="682310" cy="727268"/>
          </a:xfrm>
          <a:custGeom>
            <a:rect b="b" l="l" r="r" t="t"/>
            <a:pathLst>
              <a:path extrusionOk="0" h="727268" w="682310">
                <a:moveTo>
                  <a:pt x="0" y="0"/>
                </a:moveTo>
                <a:lnTo>
                  <a:pt x="682310" y="0"/>
                </a:lnTo>
                <a:lnTo>
                  <a:pt x="682310" y="727268"/>
                </a:lnTo>
                <a:lnTo>
                  <a:pt x="0" y="727268"/>
                </a:lnTo>
                <a:lnTo>
                  <a:pt x="0" y="0"/>
                </a:lnTo>
                <a:close/>
              </a:path>
            </a:pathLst>
          </a:custGeom>
          <a:blipFill rotWithShape="1">
            <a:blip r:embed="rId28">
              <a:alphaModFix/>
            </a:blip>
            <a:stretch>
              <a:fillRect b="0" l="0" r="0" t="0"/>
            </a:stretch>
          </a:blipFill>
          <a:ln>
            <a:noFill/>
          </a:ln>
        </p:spPr>
      </p:sp>
      <p:sp>
        <p:nvSpPr>
          <p:cNvPr id="413" name="Google Shape;413;p24"/>
          <p:cNvSpPr/>
          <p:nvPr/>
        </p:nvSpPr>
        <p:spPr>
          <a:xfrm>
            <a:off x="9804020" y="6421536"/>
            <a:ext cx="463721" cy="634444"/>
          </a:xfrm>
          <a:custGeom>
            <a:rect b="b" l="l" r="r" t="t"/>
            <a:pathLst>
              <a:path extrusionOk="0" h="634444" w="463721">
                <a:moveTo>
                  <a:pt x="0" y="0"/>
                </a:moveTo>
                <a:lnTo>
                  <a:pt x="463720" y="0"/>
                </a:lnTo>
                <a:lnTo>
                  <a:pt x="463720" y="634444"/>
                </a:lnTo>
                <a:lnTo>
                  <a:pt x="0" y="634444"/>
                </a:lnTo>
                <a:lnTo>
                  <a:pt x="0" y="0"/>
                </a:lnTo>
                <a:close/>
              </a:path>
            </a:pathLst>
          </a:custGeom>
          <a:blipFill rotWithShape="1">
            <a:blip r:embed="rId29">
              <a:alphaModFix/>
            </a:blip>
            <a:stretch>
              <a:fillRect b="0" l="0" r="0" t="0"/>
            </a:stretch>
          </a:blipFill>
          <a:ln>
            <a:noFill/>
          </a:ln>
        </p:spPr>
      </p:sp>
      <p:sp>
        <p:nvSpPr>
          <p:cNvPr id="414" name="Google Shape;414;p24"/>
          <p:cNvSpPr/>
          <p:nvPr/>
        </p:nvSpPr>
        <p:spPr>
          <a:xfrm>
            <a:off x="7783105" y="6413017"/>
            <a:ext cx="530245" cy="727268"/>
          </a:xfrm>
          <a:custGeom>
            <a:rect b="b" l="l" r="r" t="t"/>
            <a:pathLst>
              <a:path extrusionOk="0" h="727268" w="530245">
                <a:moveTo>
                  <a:pt x="0" y="0"/>
                </a:moveTo>
                <a:lnTo>
                  <a:pt x="530244" y="0"/>
                </a:lnTo>
                <a:lnTo>
                  <a:pt x="530244" y="727268"/>
                </a:lnTo>
                <a:lnTo>
                  <a:pt x="0" y="727268"/>
                </a:lnTo>
                <a:lnTo>
                  <a:pt x="0" y="0"/>
                </a:lnTo>
                <a:close/>
              </a:path>
            </a:pathLst>
          </a:custGeom>
          <a:blipFill rotWithShape="1">
            <a:blip r:embed="rId30">
              <a:alphaModFix/>
            </a:blip>
            <a:stretch>
              <a:fillRect b="0" l="0" r="0" t="0"/>
            </a:stretch>
          </a:blipFill>
          <a:ln>
            <a:noFill/>
          </a:ln>
        </p:spPr>
      </p:sp>
      <p:sp>
        <p:nvSpPr>
          <p:cNvPr id="415" name="Google Shape;415;p24"/>
          <p:cNvSpPr/>
          <p:nvPr/>
        </p:nvSpPr>
        <p:spPr>
          <a:xfrm>
            <a:off x="14152120" y="6459429"/>
            <a:ext cx="634444" cy="634444"/>
          </a:xfrm>
          <a:custGeom>
            <a:rect b="b" l="l" r="r" t="t"/>
            <a:pathLst>
              <a:path extrusionOk="0" h="634444" w="634444">
                <a:moveTo>
                  <a:pt x="0" y="0"/>
                </a:moveTo>
                <a:lnTo>
                  <a:pt x="634444" y="0"/>
                </a:lnTo>
                <a:lnTo>
                  <a:pt x="634444" y="634443"/>
                </a:lnTo>
                <a:lnTo>
                  <a:pt x="0" y="634443"/>
                </a:lnTo>
                <a:lnTo>
                  <a:pt x="0" y="0"/>
                </a:lnTo>
                <a:close/>
              </a:path>
            </a:pathLst>
          </a:custGeom>
          <a:blipFill rotWithShape="1">
            <a:blip r:embed="rId31">
              <a:alphaModFix/>
            </a:blip>
            <a:stretch>
              <a:fillRect b="0" l="0" r="0" t="0"/>
            </a:stretch>
          </a:blipFill>
          <a:ln>
            <a:noFill/>
          </a:ln>
        </p:spPr>
      </p:sp>
      <p:sp>
        <p:nvSpPr>
          <p:cNvPr id="416" name="Google Shape;416;p24"/>
          <p:cNvSpPr/>
          <p:nvPr/>
        </p:nvSpPr>
        <p:spPr>
          <a:xfrm>
            <a:off x="13113496" y="6459429"/>
            <a:ext cx="634444" cy="634444"/>
          </a:xfrm>
          <a:custGeom>
            <a:rect b="b" l="l" r="r" t="t"/>
            <a:pathLst>
              <a:path extrusionOk="0" h="634444" w="634444">
                <a:moveTo>
                  <a:pt x="0" y="0"/>
                </a:moveTo>
                <a:lnTo>
                  <a:pt x="634444" y="0"/>
                </a:lnTo>
                <a:lnTo>
                  <a:pt x="634444" y="634443"/>
                </a:lnTo>
                <a:lnTo>
                  <a:pt x="0" y="634443"/>
                </a:lnTo>
                <a:lnTo>
                  <a:pt x="0" y="0"/>
                </a:lnTo>
                <a:close/>
              </a:path>
            </a:pathLst>
          </a:custGeom>
          <a:blipFill rotWithShape="1">
            <a:blip r:embed="rId32">
              <a:alphaModFix/>
            </a:blip>
            <a:stretch>
              <a:fillRect b="0" l="0" r="0" t="0"/>
            </a:stretch>
          </a:blipFill>
          <a:ln>
            <a:noFill/>
          </a:ln>
        </p:spPr>
      </p:sp>
      <p:sp>
        <p:nvSpPr>
          <p:cNvPr id="417" name="Google Shape;417;p24"/>
          <p:cNvSpPr/>
          <p:nvPr/>
        </p:nvSpPr>
        <p:spPr>
          <a:xfrm>
            <a:off x="6557141" y="6371944"/>
            <a:ext cx="821783" cy="733628"/>
          </a:xfrm>
          <a:custGeom>
            <a:rect b="b" l="l" r="r" t="t"/>
            <a:pathLst>
              <a:path extrusionOk="0" h="733628" w="821783">
                <a:moveTo>
                  <a:pt x="0" y="0"/>
                </a:moveTo>
                <a:lnTo>
                  <a:pt x="821783" y="0"/>
                </a:lnTo>
                <a:lnTo>
                  <a:pt x="821783" y="733628"/>
                </a:lnTo>
                <a:lnTo>
                  <a:pt x="0" y="733628"/>
                </a:lnTo>
                <a:lnTo>
                  <a:pt x="0" y="0"/>
                </a:lnTo>
                <a:close/>
              </a:path>
            </a:pathLst>
          </a:custGeom>
          <a:blipFill rotWithShape="1">
            <a:blip r:embed="rId33">
              <a:alphaModFix/>
            </a:blip>
            <a:stretch>
              <a:fillRect b="0" l="0" r="0" t="0"/>
            </a:stretch>
          </a:blipFill>
          <a:ln>
            <a:noFill/>
          </a:ln>
        </p:spPr>
      </p:sp>
      <p:sp>
        <p:nvSpPr>
          <p:cNvPr id="418" name="Google Shape;418;p24"/>
          <p:cNvSpPr/>
          <p:nvPr/>
        </p:nvSpPr>
        <p:spPr>
          <a:xfrm>
            <a:off x="13996121" y="7817905"/>
            <a:ext cx="628069" cy="718167"/>
          </a:xfrm>
          <a:custGeom>
            <a:rect b="b" l="l" r="r" t="t"/>
            <a:pathLst>
              <a:path extrusionOk="0" h="718167" w="628069">
                <a:moveTo>
                  <a:pt x="0" y="0"/>
                </a:moveTo>
                <a:lnTo>
                  <a:pt x="628070" y="0"/>
                </a:lnTo>
                <a:lnTo>
                  <a:pt x="628070" y="718167"/>
                </a:lnTo>
                <a:lnTo>
                  <a:pt x="0" y="718167"/>
                </a:lnTo>
                <a:lnTo>
                  <a:pt x="0" y="0"/>
                </a:lnTo>
                <a:close/>
              </a:path>
            </a:pathLst>
          </a:custGeom>
          <a:blipFill rotWithShape="1">
            <a:blip r:embed="rId34">
              <a:alphaModFix/>
            </a:blip>
            <a:stretch>
              <a:fillRect b="0" l="0" r="0" t="0"/>
            </a:stretch>
          </a:blipFill>
          <a:ln>
            <a:noFill/>
          </a:ln>
        </p:spPr>
      </p:sp>
      <p:sp>
        <p:nvSpPr>
          <p:cNvPr id="419" name="Google Shape;419;p24"/>
          <p:cNvSpPr/>
          <p:nvPr/>
        </p:nvSpPr>
        <p:spPr>
          <a:xfrm>
            <a:off x="12752844" y="7912337"/>
            <a:ext cx="756148" cy="529303"/>
          </a:xfrm>
          <a:custGeom>
            <a:rect b="b" l="l" r="r" t="t"/>
            <a:pathLst>
              <a:path extrusionOk="0" h="529303" w="756148">
                <a:moveTo>
                  <a:pt x="0" y="0"/>
                </a:moveTo>
                <a:lnTo>
                  <a:pt x="756148" y="0"/>
                </a:lnTo>
                <a:lnTo>
                  <a:pt x="756148" y="529303"/>
                </a:lnTo>
                <a:lnTo>
                  <a:pt x="0" y="529303"/>
                </a:lnTo>
                <a:lnTo>
                  <a:pt x="0" y="0"/>
                </a:lnTo>
                <a:close/>
              </a:path>
            </a:pathLst>
          </a:custGeom>
          <a:blipFill rotWithShape="1">
            <a:blip r:embed="rId35">
              <a:alphaModFix/>
            </a:blip>
            <a:stretch>
              <a:fillRect b="0" l="0" r="0" t="0"/>
            </a:stretch>
          </a:blipFill>
          <a:ln>
            <a:noFill/>
          </a:ln>
        </p:spPr>
      </p:sp>
      <p:sp>
        <p:nvSpPr>
          <p:cNvPr id="420" name="Google Shape;420;p24"/>
          <p:cNvSpPr/>
          <p:nvPr/>
        </p:nvSpPr>
        <p:spPr>
          <a:xfrm>
            <a:off x="11612149" y="7912337"/>
            <a:ext cx="646926" cy="529303"/>
          </a:xfrm>
          <a:custGeom>
            <a:rect b="b" l="l" r="r" t="t"/>
            <a:pathLst>
              <a:path extrusionOk="0" h="529303" w="646926">
                <a:moveTo>
                  <a:pt x="0" y="0"/>
                </a:moveTo>
                <a:lnTo>
                  <a:pt x="646927" y="0"/>
                </a:lnTo>
                <a:lnTo>
                  <a:pt x="646927" y="529303"/>
                </a:lnTo>
                <a:lnTo>
                  <a:pt x="0" y="529303"/>
                </a:lnTo>
                <a:lnTo>
                  <a:pt x="0" y="0"/>
                </a:lnTo>
                <a:close/>
              </a:path>
            </a:pathLst>
          </a:custGeom>
          <a:blipFill rotWithShape="1">
            <a:blip r:embed="rId36">
              <a:alphaModFix/>
            </a:blip>
            <a:stretch>
              <a:fillRect b="0" l="0" r="0" t="0"/>
            </a:stretch>
          </a:blipFill>
          <a:ln>
            <a:noFill/>
          </a:ln>
        </p:spPr>
      </p:sp>
      <p:sp>
        <p:nvSpPr>
          <p:cNvPr id="421" name="Google Shape;421;p24"/>
          <p:cNvSpPr/>
          <p:nvPr/>
        </p:nvSpPr>
        <p:spPr>
          <a:xfrm>
            <a:off x="9746891" y="7817905"/>
            <a:ext cx="361695" cy="718167"/>
          </a:xfrm>
          <a:custGeom>
            <a:rect b="b" l="l" r="r" t="t"/>
            <a:pathLst>
              <a:path extrusionOk="0" h="718167" w="361695">
                <a:moveTo>
                  <a:pt x="0" y="0"/>
                </a:moveTo>
                <a:lnTo>
                  <a:pt x="361695" y="0"/>
                </a:lnTo>
                <a:lnTo>
                  <a:pt x="361695" y="718167"/>
                </a:lnTo>
                <a:lnTo>
                  <a:pt x="0" y="718167"/>
                </a:lnTo>
                <a:lnTo>
                  <a:pt x="0" y="0"/>
                </a:lnTo>
                <a:close/>
              </a:path>
            </a:pathLst>
          </a:custGeom>
          <a:blipFill rotWithShape="1">
            <a:blip r:embed="rId37">
              <a:alphaModFix/>
            </a:blip>
            <a:stretch>
              <a:fillRect b="0" l="0" r="0" t="0"/>
            </a:stretch>
          </a:blipFill>
          <a:ln>
            <a:noFill/>
          </a:ln>
        </p:spPr>
      </p:sp>
      <p:sp>
        <p:nvSpPr>
          <p:cNvPr id="422" name="Google Shape;422;p24"/>
          <p:cNvSpPr/>
          <p:nvPr/>
        </p:nvSpPr>
        <p:spPr>
          <a:xfrm>
            <a:off x="10595716" y="7912337"/>
            <a:ext cx="529303" cy="529303"/>
          </a:xfrm>
          <a:custGeom>
            <a:rect b="b" l="l" r="r" t="t"/>
            <a:pathLst>
              <a:path extrusionOk="0" h="529303" w="529303">
                <a:moveTo>
                  <a:pt x="0" y="0"/>
                </a:moveTo>
                <a:lnTo>
                  <a:pt x="529303" y="0"/>
                </a:lnTo>
                <a:lnTo>
                  <a:pt x="529303" y="529303"/>
                </a:lnTo>
                <a:lnTo>
                  <a:pt x="0" y="529303"/>
                </a:lnTo>
                <a:lnTo>
                  <a:pt x="0" y="0"/>
                </a:lnTo>
                <a:close/>
              </a:path>
            </a:pathLst>
          </a:custGeom>
          <a:blipFill rotWithShape="1">
            <a:blip r:embed="rId38">
              <a:alphaModFix/>
            </a:blip>
            <a:stretch>
              <a:fillRect b="0" l="0" r="0" t="0"/>
            </a:stretch>
          </a:blipFill>
          <a:ln>
            <a:noFill/>
          </a:ln>
        </p:spPr>
      </p:sp>
      <p:sp>
        <p:nvSpPr>
          <p:cNvPr id="423" name="Google Shape;423;p24"/>
          <p:cNvSpPr/>
          <p:nvPr/>
        </p:nvSpPr>
        <p:spPr>
          <a:xfrm>
            <a:off x="6551817" y="7753396"/>
            <a:ext cx="455939" cy="847185"/>
          </a:xfrm>
          <a:custGeom>
            <a:rect b="b" l="l" r="r" t="t"/>
            <a:pathLst>
              <a:path extrusionOk="0" h="847185" w="455939">
                <a:moveTo>
                  <a:pt x="0" y="0"/>
                </a:moveTo>
                <a:lnTo>
                  <a:pt x="455939" y="0"/>
                </a:lnTo>
                <a:lnTo>
                  <a:pt x="455939" y="847185"/>
                </a:lnTo>
                <a:lnTo>
                  <a:pt x="0" y="847185"/>
                </a:lnTo>
                <a:lnTo>
                  <a:pt x="0" y="0"/>
                </a:lnTo>
                <a:close/>
              </a:path>
            </a:pathLst>
          </a:custGeom>
          <a:blipFill rotWithShape="1">
            <a:blip r:embed="rId39">
              <a:alphaModFix/>
            </a:blip>
            <a:stretch>
              <a:fillRect b="0" l="0" r="0" t="0"/>
            </a:stretch>
          </a:blipFill>
          <a:ln>
            <a:noFill/>
          </a:ln>
        </p:spPr>
      </p:sp>
      <p:sp>
        <p:nvSpPr>
          <p:cNvPr id="424" name="Google Shape;424;p24"/>
          <p:cNvSpPr/>
          <p:nvPr/>
        </p:nvSpPr>
        <p:spPr>
          <a:xfrm>
            <a:off x="7496214" y="7753396"/>
            <a:ext cx="656183" cy="847185"/>
          </a:xfrm>
          <a:custGeom>
            <a:rect b="b" l="l" r="r" t="t"/>
            <a:pathLst>
              <a:path extrusionOk="0" h="847185" w="656183">
                <a:moveTo>
                  <a:pt x="0" y="0"/>
                </a:moveTo>
                <a:lnTo>
                  <a:pt x="656183" y="0"/>
                </a:lnTo>
                <a:lnTo>
                  <a:pt x="656183" y="847185"/>
                </a:lnTo>
                <a:lnTo>
                  <a:pt x="0" y="847185"/>
                </a:lnTo>
                <a:lnTo>
                  <a:pt x="0" y="0"/>
                </a:lnTo>
                <a:close/>
              </a:path>
            </a:pathLst>
          </a:custGeom>
          <a:blipFill rotWithShape="1">
            <a:blip r:embed="rId40">
              <a:alphaModFix/>
            </a:blip>
            <a:stretch>
              <a:fillRect b="0" l="0" r="0" t="0"/>
            </a:stretch>
          </a:blipFill>
          <a:ln>
            <a:noFill/>
          </a:ln>
        </p:spPr>
      </p:sp>
      <p:sp>
        <p:nvSpPr>
          <p:cNvPr id="425" name="Google Shape;425;p24"/>
          <p:cNvSpPr/>
          <p:nvPr/>
        </p:nvSpPr>
        <p:spPr>
          <a:xfrm>
            <a:off x="8602193" y="7754037"/>
            <a:ext cx="675394" cy="782035"/>
          </a:xfrm>
          <a:custGeom>
            <a:rect b="b" l="l" r="r" t="t"/>
            <a:pathLst>
              <a:path extrusionOk="0" h="782035" w="675394">
                <a:moveTo>
                  <a:pt x="0" y="0"/>
                </a:moveTo>
                <a:lnTo>
                  <a:pt x="675393" y="0"/>
                </a:lnTo>
                <a:lnTo>
                  <a:pt x="675393" y="782035"/>
                </a:lnTo>
                <a:lnTo>
                  <a:pt x="0" y="782035"/>
                </a:lnTo>
                <a:lnTo>
                  <a:pt x="0" y="0"/>
                </a:lnTo>
                <a:close/>
              </a:path>
            </a:pathLst>
          </a:custGeom>
          <a:blipFill rotWithShape="1">
            <a:blip r:embed="rId41">
              <a:alphaModFix/>
            </a:blip>
            <a:stretch>
              <a:fillRect b="0" l="0" r="0" t="0"/>
            </a:stretch>
          </a:blipFill>
          <a:ln>
            <a:noFill/>
          </a:ln>
        </p:spPr>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7E7E7"/>
            </a:gs>
            <a:gs pos="100000">
              <a:srgbClr val="FFFFFF"/>
            </a:gs>
          </a:gsLst>
          <a:lin ang="5400000" scaled="0"/>
        </a:gradFill>
      </p:bgPr>
    </p:bg>
    <p:spTree>
      <p:nvGrpSpPr>
        <p:cNvPr id="429" name="Shape 429"/>
        <p:cNvGrpSpPr/>
        <p:nvPr/>
      </p:nvGrpSpPr>
      <p:grpSpPr>
        <a:xfrm>
          <a:off x="0" y="0"/>
          <a:ext cx="0" cy="0"/>
          <a:chOff x="0" y="0"/>
          <a:chExt cx="0" cy="0"/>
        </a:xfrm>
      </p:grpSpPr>
      <p:sp>
        <p:nvSpPr>
          <p:cNvPr id="430" name="Google Shape;430;p25"/>
          <p:cNvSpPr/>
          <p:nvPr/>
        </p:nvSpPr>
        <p:spPr>
          <a:xfrm>
            <a:off x="6622468" y="3800729"/>
            <a:ext cx="4890664" cy="1227112"/>
          </a:xfrm>
          <a:custGeom>
            <a:rect b="b" l="l" r="r" t="t"/>
            <a:pathLst>
              <a:path extrusionOk="0" h="1227112" w="4890664">
                <a:moveTo>
                  <a:pt x="0" y="0"/>
                </a:moveTo>
                <a:lnTo>
                  <a:pt x="4890664" y="0"/>
                </a:lnTo>
                <a:lnTo>
                  <a:pt x="4890664" y="1227112"/>
                </a:lnTo>
                <a:lnTo>
                  <a:pt x="0" y="1227112"/>
                </a:lnTo>
                <a:lnTo>
                  <a:pt x="0" y="0"/>
                </a:lnTo>
                <a:close/>
              </a:path>
            </a:pathLst>
          </a:custGeom>
          <a:blipFill rotWithShape="1">
            <a:blip r:embed="rId3">
              <a:alphaModFix/>
            </a:blip>
            <a:stretch>
              <a:fillRect b="0" l="0" r="0" t="0"/>
            </a:stretch>
          </a:blipFill>
          <a:ln>
            <a:noFill/>
          </a:ln>
        </p:spPr>
      </p:sp>
      <p:sp>
        <p:nvSpPr>
          <p:cNvPr id="431" name="Google Shape;431;p25"/>
          <p:cNvSpPr txBox="1"/>
          <p:nvPr/>
        </p:nvSpPr>
        <p:spPr>
          <a:xfrm>
            <a:off x="5145860" y="2768092"/>
            <a:ext cx="7595967" cy="661162"/>
          </a:xfrm>
          <a:prstGeom prst="rect">
            <a:avLst/>
          </a:prstGeom>
          <a:noFill/>
          <a:ln>
            <a:noFill/>
          </a:ln>
        </p:spPr>
        <p:txBody>
          <a:bodyPr anchorCtr="0" anchor="t" bIns="0" lIns="0" spcFirstLastPara="1" rIns="0" wrap="square" tIns="0">
            <a:spAutoFit/>
          </a:bodyPr>
          <a:lstStyle/>
          <a:p>
            <a:pPr indent="0" lvl="1" marL="0" marR="0" rtl="0" algn="ctr">
              <a:lnSpc>
                <a:spcPct val="122010"/>
              </a:lnSpc>
              <a:spcBef>
                <a:spcPts val="0"/>
              </a:spcBef>
              <a:spcAft>
                <a:spcPts val="0"/>
              </a:spcAft>
              <a:buNone/>
            </a:pPr>
            <a:r>
              <a:rPr b="0" i="0" lang="en-US" sz="2199" u="none" cap="none" strike="noStrike">
                <a:solidFill>
                  <a:srgbClr val="121A5D"/>
                </a:solidFill>
                <a:latin typeface="Inter"/>
                <a:ea typeface="Inter"/>
                <a:cs typeface="Inter"/>
                <a:sym typeface="Inter"/>
              </a:rPr>
              <a:t>This presentation template is free for everyone to use thanks to the following:</a:t>
            </a:r>
            <a:endParaRPr/>
          </a:p>
        </p:txBody>
      </p:sp>
      <p:sp>
        <p:nvSpPr>
          <p:cNvPr id="432" name="Google Shape;432;p25"/>
          <p:cNvSpPr txBox="1"/>
          <p:nvPr/>
        </p:nvSpPr>
        <p:spPr>
          <a:xfrm>
            <a:off x="7032532" y="8181223"/>
            <a:ext cx="4070535" cy="431038"/>
          </a:xfrm>
          <a:prstGeom prst="rect">
            <a:avLst/>
          </a:prstGeom>
          <a:noFill/>
          <a:ln>
            <a:noFill/>
          </a:ln>
        </p:spPr>
        <p:txBody>
          <a:bodyPr anchorCtr="0" anchor="t" bIns="0" lIns="0" spcFirstLastPara="1" rIns="0" wrap="square" tIns="0">
            <a:spAutoFit/>
          </a:bodyPr>
          <a:lstStyle/>
          <a:p>
            <a:pPr indent="0" lvl="1" marL="0" marR="0" rtl="0" algn="ctr">
              <a:lnSpc>
                <a:spcPct val="122007"/>
              </a:lnSpc>
              <a:spcBef>
                <a:spcPts val="0"/>
              </a:spcBef>
              <a:spcAft>
                <a:spcPts val="0"/>
              </a:spcAft>
              <a:buNone/>
            </a:pPr>
            <a:r>
              <a:rPr b="1" i="0" lang="en-US" sz="2799" u="none" cap="none" strike="noStrike">
                <a:solidFill>
                  <a:srgbClr val="ED7843"/>
                </a:solidFill>
                <a:latin typeface="Inter"/>
                <a:ea typeface="Inter"/>
                <a:cs typeface="Inter"/>
                <a:sym typeface="Inter"/>
              </a:rPr>
              <a:t>Happy designing!</a:t>
            </a:r>
            <a:endParaRPr/>
          </a:p>
        </p:txBody>
      </p:sp>
      <p:sp>
        <p:nvSpPr>
          <p:cNvPr id="433" name="Google Shape;433;p25"/>
          <p:cNvSpPr txBox="1"/>
          <p:nvPr/>
        </p:nvSpPr>
        <p:spPr>
          <a:xfrm>
            <a:off x="4133805" y="5203312"/>
            <a:ext cx="9867990" cy="309245"/>
          </a:xfrm>
          <a:prstGeom prst="rect">
            <a:avLst/>
          </a:prstGeom>
          <a:noFill/>
          <a:ln>
            <a:noFill/>
          </a:ln>
        </p:spPr>
        <p:txBody>
          <a:bodyPr anchorCtr="0" anchor="t" bIns="0" lIns="0" spcFirstLastPara="1" rIns="0" wrap="square" tIns="0">
            <a:spAutoFit/>
          </a:bodyPr>
          <a:lstStyle/>
          <a:p>
            <a:pPr indent="0" lvl="1" marL="0" marR="0" rtl="0" algn="ctr">
              <a:lnSpc>
                <a:spcPct val="122000"/>
              </a:lnSpc>
              <a:spcBef>
                <a:spcPts val="0"/>
              </a:spcBef>
              <a:spcAft>
                <a:spcPts val="0"/>
              </a:spcAft>
              <a:buNone/>
            </a:pPr>
            <a:r>
              <a:rPr b="0" i="0" lang="en-US" sz="2000" u="none" cap="none" strike="noStrike">
                <a:solidFill>
                  <a:srgbClr val="121A5D"/>
                </a:solidFill>
                <a:latin typeface="Inter"/>
                <a:ea typeface="Inter"/>
                <a:cs typeface="Inter"/>
                <a:sym typeface="Inter"/>
              </a:rPr>
              <a:t>for the presentation template</a:t>
            </a:r>
            <a:endParaRPr/>
          </a:p>
        </p:txBody>
      </p:sp>
      <p:sp>
        <p:nvSpPr>
          <p:cNvPr id="434" name="Google Shape;434;p25"/>
          <p:cNvSpPr txBox="1"/>
          <p:nvPr/>
        </p:nvSpPr>
        <p:spPr>
          <a:xfrm>
            <a:off x="4133805" y="6938528"/>
            <a:ext cx="9867990" cy="309245"/>
          </a:xfrm>
          <a:prstGeom prst="rect">
            <a:avLst/>
          </a:prstGeom>
          <a:noFill/>
          <a:ln>
            <a:noFill/>
          </a:ln>
        </p:spPr>
        <p:txBody>
          <a:bodyPr anchorCtr="0" anchor="t" bIns="0" lIns="0" spcFirstLastPara="1" rIns="0" wrap="square" tIns="0">
            <a:spAutoFit/>
          </a:bodyPr>
          <a:lstStyle/>
          <a:p>
            <a:pPr indent="0" lvl="1" marL="0" marR="0" rtl="0" algn="ctr">
              <a:lnSpc>
                <a:spcPct val="122000"/>
              </a:lnSpc>
              <a:spcBef>
                <a:spcPts val="0"/>
              </a:spcBef>
              <a:spcAft>
                <a:spcPts val="0"/>
              </a:spcAft>
              <a:buNone/>
            </a:pPr>
            <a:r>
              <a:rPr b="0" i="0" lang="en-US" sz="2000" u="none" cap="none" strike="noStrike">
                <a:solidFill>
                  <a:srgbClr val="121A5D"/>
                </a:solidFill>
                <a:latin typeface="Inter"/>
                <a:ea typeface="Inter"/>
                <a:cs typeface="Inter"/>
                <a:sym typeface="Inter"/>
              </a:rPr>
              <a:t>for the photos</a:t>
            </a:r>
            <a:endParaRPr/>
          </a:p>
        </p:txBody>
      </p:sp>
      <p:sp>
        <p:nvSpPr>
          <p:cNvPr id="435" name="Google Shape;435;p25"/>
          <p:cNvSpPr txBox="1"/>
          <p:nvPr/>
        </p:nvSpPr>
        <p:spPr>
          <a:xfrm>
            <a:off x="5393773" y="1646164"/>
            <a:ext cx="7348055" cy="86995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6500" u="none" cap="none" strike="noStrike">
                <a:solidFill>
                  <a:srgbClr val="121A5D"/>
                </a:solidFill>
                <a:latin typeface="Cardo"/>
                <a:ea typeface="Cardo"/>
                <a:cs typeface="Cardo"/>
                <a:sym typeface="Cardo"/>
              </a:rPr>
              <a:t>Credits</a:t>
            </a:r>
            <a:endParaRPr/>
          </a:p>
        </p:txBody>
      </p:sp>
      <p:sp>
        <p:nvSpPr>
          <p:cNvPr id="436" name="Google Shape;436;p25"/>
          <p:cNvSpPr txBox="1"/>
          <p:nvPr/>
        </p:nvSpPr>
        <p:spPr>
          <a:xfrm>
            <a:off x="6033827" y="6206061"/>
            <a:ext cx="6067945" cy="62451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4712" u="none" cap="none" strike="noStrike">
                <a:solidFill>
                  <a:srgbClr val="121A5D"/>
                </a:solidFill>
                <a:latin typeface="Inter"/>
                <a:ea typeface="Inter"/>
                <a:cs typeface="Inter"/>
                <a:sym typeface="Inter"/>
              </a:rPr>
              <a:t>Pexels, Pixabay</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cKinsey Consulting Report Slides">
  <a:themeElements>
    <a:clrScheme name="Office">
      <a:dk1>
        <a:srgbClr val="0F1A38"/>
      </a:dk1>
      <a:lt1>
        <a:srgbClr val="FFFFFF"/>
      </a:lt1>
      <a:dk2>
        <a:srgbClr val="121A5D"/>
      </a:dk2>
      <a:lt2>
        <a:srgbClr val="E7E7E7"/>
      </a:lt2>
      <a:accent1>
        <a:srgbClr val="0B6AE9"/>
      </a:accent1>
      <a:accent2>
        <a:srgbClr val="E7E7E7"/>
      </a:accent2>
      <a:accent3>
        <a:srgbClr val="FFFFFF"/>
      </a:accent3>
      <a:accent4>
        <a:srgbClr val="888888"/>
      </a:accent4>
      <a:accent5>
        <a:srgbClr val="0F1A38"/>
      </a:accent5>
      <a:accent6>
        <a:srgbClr val="121A5D"/>
      </a:accent6>
      <a:hlink>
        <a:srgbClr val="0B6AE9"/>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